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19.jpg" ContentType="image/jpg"/>
  <Override PartName="/ppt/media/image20.jpg" ContentType="image/jp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media/image66.jpg" ContentType="image/jpg"/>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media/image71.jpg" ContentType="image/jpg"/>
  <Override PartName="/ppt/notesSlides/notesSlide58.xml" ContentType="application/vnd.openxmlformats-officedocument.presentationml.notesSlide+xml"/>
  <Override PartName="/ppt/notesSlides/notesSlide59.xml" ContentType="application/vnd.openxmlformats-officedocument.presentationml.notesSlide+xml"/>
  <Override PartName="/ppt/media/image79.jpg" ContentType="image/jpg"/>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4" r:id="rId2"/>
    <p:sldMasterId id="2147483699" r:id="rId3"/>
    <p:sldMasterId id="2147483740" r:id="rId4"/>
    <p:sldMasterId id="2147483746" r:id="rId5"/>
  </p:sldMasterIdLst>
  <p:notesMasterIdLst>
    <p:notesMasterId r:id="rId85"/>
  </p:notesMasterIdLst>
  <p:sldIdLst>
    <p:sldId id="257" r:id="rId6"/>
    <p:sldId id="864" r:id="rId7"/>
    <p:sldId id="833" r:id="rId8"/>
    <p:sldId id="729" r:id="rId9"/>
    <p:sldId id="732" r:id="rId10"/>
    <p:sldId id="733" r:id="rId11"/>
    <p:sldId id="734" r:id="rId12"/>
    <p:sldId id="735" r:id="rId13"/>
    <p:sldId id="736" r:id="rId14"/>
    <p:sldId id="737" r:id="rId15"/>
    <p:sldId id="738" r:id="rId16"/>
    <p:sldId id="739" r:id="rId17"/>
    <p:sldId id="730" r:id="rId18"/>
    <p:sldId id="740" r:id="rId19"/>
    <p:sldId id="741" r:id="rId20"/>
    <p:sldId id="742" r:id="rId21"/>
    <p:sldId id="743" r:id="rId22"/>
    <p:sldId id="744" r:id="rId23"/>
    <p:sldId id="745" r:id="rId24"/>
    <p:sldId id="746" r:id="rId25"/>
    <p:sldId id="747" r:id="rId26"/>
    <p:sldId id="869" r:id="rId27"/>
    <p:sldId id="748" r:id="rId28"/>
    <p:sldId id="754" r:id="rId29"/>
    <p:sldId id="349" r:id="rId30"/>
    <p:sldId id="350" r:id="rId31"/>
    <p:sldId id="351" r:id="rId32"/>
    <p:sldId id="352" r:id="rId33"/>
    <p:sldId id="760" r:id="rId34"/>
    <p:sldId id="868" r:id="rId35"/>
    <p:sldId id="761" r:id="rId36"/>
    <p:sldId id="762" r:id="rId37"/>
    <p:sldId id="763" r:id="rId38"/>
    <p:sldId id="765" r:id="rId39"/>
    <p:sldId id="766" r:id="rId40"/>
    <p:sldId id="767" r:id="rId41"/>
    <p:sldId id="764" r:id="rId42"/>
    <p:sldId id="768" r:id="rId43"/>
    <p:sldId id="769" r:id="rId44"/>
    <p:sldId id="770" r:id="rId45"/>
    <p:sldId id="771" r:id="rId46"/>
    <p:sldId id="772" r:id="rId47"/>
    <p:sldId id="773" r:id="rId48"/>
    <p:sldId id="775" r:id="rId49"/>
    <p:sldId id="774" r:id="rId50"/>
    <p:sldId id="776" r:id="rId51"/>
    <p:sldId id="777" r:id="rId52"/>
    <p:sldId id="778" r:id="rId53"/>
    <p:sldId id="779" r:id="rId54"/>
    <p:sldId id="780" r:id="rId55"/>
    <p:sldId id="781" r:id="rId56"/>
    <p:sldId id="782" r:id="rId57"/>
    <p:sldId id="783" r:id="rId58"/>
    <p:sldId id="784" r:id="rId59"/>
    <p:sldId id="785" r:id="rId60"/>
    <p:sldId id="786" r:id="rId61"/>
    <p:sldId id="787" r:id="rId62"/>
    <p:sldId id="788" r:id="rId63"/>
    <p:sldId id="789" r:id="rId64"/>
    <p:sldId id="866" r:id="rId65"/>
    <p:sldId id="790" r:id="rId66"/>
    <p:sldId id="791" r:id="rId67"/>
    <p:sldId id="793" r:id="rId68"/>
    <p:sldId id="792" r:id="rId69"/>
    <p:sldId id="867" r:id="rId70"/>
    <p:sldId id="795" r:id="rId71"/>
    <p:sldId id="794" r:id="rId72"/>
    <p:sldId id="796" r:id="rId73"/>
    <p:sldId id="797" r:id="rId74"/>
    <p:sldId id="798" r:id="rId75"/>
    <p:sldId id="799" r:id="rId76"/>
    <p:sldId id="800" r:id="rId77"/>
    <p:sldId id="804" r:id="rId78"/>
    <p:sldId id="801" r:id="rId79"/>
    <p:sldId id="806" r:id="rId80"/>
    <p:sldId id="807" r:id="rId81"/>
    <p:sldId id="808" r:id="rId82"/>
    <p:sldId id="810" r:id="rId83"/>
    <p:sldId id="298"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6" userDrawn="1">
          <p15:clr>
            <a:srgbClr val="A4A3A4"/>
          </p15:clr>
        </p15:guide>
        <p15:guide id="2" pos="3659" userDrawn="1">
          <p15:clr>
            <a:srgbClr val="A4A3A4"/>
          </p15:clr>
        </p15:guide>
        <p15:guide id="3" orient="horz" pos="1570" userDrawn="1">
          <p15:clr>
            <a:srgbClr val="A4A3A4"/>
          </p15:clr>
        </p15:guide>
        <p15:guide id="4" pos="547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bashis Borgohain" initials="DB" lastIdx="1" clrIdx="0">
    <p:extLst>
      <p:ext uri="{19B8F6BF-5375-455C-9EA6-DF929625EA0E}">
        <p15:presenceInfo xmlns:p15="http://schemas.microsoft.com/office/powerpoint/2012/main" userId="84a81210bd720fef" providerId="Windows Live"/>
      </p:ext>
    </p:extLst>
  </p:cmAuthor>
  <p:cmAuthor id="2" name="Intellipaat-Team" initials="I" lastIdx="5" clrIdx="1">
    <p:extLst>
      <p:ext uri="{19B8F6BF-5375-455C-9EA6-DF929625EA0E}">
        <p15:presenceInfo xmlns:p15="http://schemas.microsoft.com/office/powerpoint/2012/main" userId="Intellipaat-Team" providerId="None"/>
      </p:ext>
    </p:extLst>
  </p:cmAuthor>
  <p:cmAuthor id="3" name="LENOVO" initials="L" lastIdx="2" clrIdx="2">
    <p:extLst>
      <p:ext uri="{19B8F6BF-5375-455C-9EA6-DF929625EA0E}">
        <p15:presenceInfo xmlns:p15="http://schemas.microsoft.com/office/powerpoint/2012/main" userId="LENOVO" providerId="None"/>
      </p:ext>
    </p:extLst>
  </p:cmAuthor>
  <p:cmAuthor id="4" name="Ansa Jose" initials="AJ" lastIdx="12" clrIdx="3">
    <p:extLst>
      <p:ext uri="{19B8F6BF-5375-455C-9EA6-DF929625EA0E}">
        <p15:presenceInfo xmlns:p15="http://schemas.microsoft.com/office/powerpoint/2012/main" userId="44ecd919c1e44b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587C"/>
    <a:srgbClr val="864242"/>
    <a:srgbClr val="7030A0"/>
    <a:srgbClr val="5D5990"/>
    <a:srgbClr val="CC66FF"/>
    <a:srgbClr val="F07F09"/>
    <a:srgbClr val="596188"/>
    <a:srgbClr val="A87272"/>
    <a:srgbClr val="516F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98" autoAdjust="0"/>
    <p:restoredTop sz="78154" autoAdjust="0"/>
  </p:normalViewPr>
  <p:slideViewPr>
    <p:cSldViewPr snapToGrid="0">
      <p:cViewPr varScale="1">
        <p:scale>
          <a:sx n="64" d="100"/>
          <a:sy n="64" d="100"/>
        </p:scale>
        <p:origin x="192" y="656"/>
      </p:cViewPr>
      <p:guideLst>
        <p:guide orient="horz" pos="1026"/>
        <p:guide pos="3659"/>
        <p:guide orient="horz" pos="1570"/>
        <p:guide pos="547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theme" Target="theme/theme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tableStyles" Target="tableStyles.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20902A-9E8D-464B-A6DE-E58CCC3BFECB}"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5FB9D2CA-AB78-49AB-804F-6996574F2CA0}">
      <dgm:prSet/>
      <dgm:spPr/>
      <dgm:t>
        <a:bodyPr/>
        <a:lstStyle/>
        <a:p>
          <a:pPr>
            <a:defRPr cap="all"/>
          </a:pPr>
          <a:r>
            <a:rPr lang="en-GB"/>
            <a:t>Direct data collection</a:t>
          </a:r>
          <a:endParaRPr lang="en-US"/>
        </a:p>
      </dgm:t>
    </dgm:pt>
    <dgm:pt modelId="{5273005F-8CCC-4B06-9FD5-E8BF55E48F42}" type="parTrans" cxnId="{8A06DC12-58E2-4288-8268-EEA7089D552C}">
      <dgm:prSet/>
      <dgm:spPr/>
      <dgm:t>
        <a:bodyPr/>
        <a:lstStyle/>
        <a:p>
          <a:endParaRPr lang="en-US"/>
        </a:p>
      </dgm:t>
    </dgm:pt>
    <dgm:pt modelId="{E0EBBBA3-67D9-4746-8192-4D357A4CD8AD}" type="sibTrans" cxnId="{8A06DC12-58E2-4288-8268-EEA7089D552C}">
      <dgm:prSet/>
      <dgm:spPr/>
      <dgm:t>
        <a:bodyPr/>
        <a:lstStyle/>
        <a:p>
          <a:endParaRPr lang="en-US"/>
        </a:p>
      </dgm:t>
    </dgm:pt>
    <dgm:pt modelId="{BFE76BAE-0132-457C-88E7-76467682CE7A}">
      <dgm:prSet/>
      <dgm:spPr/>
      <dgm:t>
        <a:bodyPr/>
        <a:lstStyle/>
        <a:p>
          <a:pPr>
            <a:defRPr cap="all"/>
          </a:pPr>
          <a:r>
            <a:rPr lang="en-GB"/>
            <a:t>Log-based data collection</a:t>
          </a:r>
          <a:endParaRPr lang="en-US"/>
        </a:p>
      </dgm:t>
    </dgm:pt>
    <dgm:pt modelId="{B0288F7F-5BF9-4F3E-A2FC-F2273EC96947}" type="parTrans" cxnId="{8CC03D18-4437-44A9-A4F9-3920E72D54B4}">
      <dgm:prSet/>
      <dgm:spPr/>
      <dgm:t>
        <a:bodyPr/>
        <a:lstStyle/>
        <a:p>
          <a:endParaRPr lang="en-US"/>
        </a:p>
      </dgm:t>
    </dgm:pt>
    <dgm:pt modelId="{1C2A742D-B12B-4F04-82BA-03FA8DF5FB6B}" type="sibTrans" cxnId="{8CC03D18-4437-44A9-A4F9-3920E72D54B4}">
      <dgm:prSet/>
      <dgm:spPr/>
      <dgm:t>
        <a:bodyPr/>
        <a:lstStyle/>
        <a:p>
          <a:endParaRPr lang="en-US"/>
        </a:p>
      </dgm:t>
    </dgm:pt>
    <dgm:pt modelId="{EA34996A-B3C3-42D4-A3B4-1BA43A525781}">
      <dgm:prSet/>
      <dgm:spPr/>
      <dgm:t>
        <a:bodyPr/>
        <a:lstStyle/>
        <a:p>
          <a:pPr>
            <a:defRPr cap="all"/>
          </a:pPr>
          <a:r>
            <a:rPr lang="en-GB"/>
            <a:t>Packet-based data collection</a:t>
          </a:r>
          <a:endParaRPr lang="en-US"/>
        </a:p>
      </dgm:t>
    </dgm:pt>
    <dgm:pt modelId="{C392D0EC-87EA-4AAF-B6C8-2395EB82797F}" type="parTrans" cxnId="{0AAF3F2D-E7BF-4DF0-987B-BF47D927ADD0}">
      <dgm:prSet/>
      <dgm:spPr/>
      <dgm:t>
        <a:bodyPr/>
        <a:lstStyle/>
        <a:p>
          <a:endParaRPr lang="en-US"/>
        </a:p>
      </dgm:t>
    </dgm:pt>
    <dgm:pt modelId="{D51F33F6-2128-4473-98F1-C5DDF92D2B6D}" type="sibTrans" cxnId="{0AAF3F2D-E7BF-4DF0-987B-BF47D927ADD0}">
      <dgm:prSet/>
      <dgm:spPr/>
      <dgm:t>
        <a:bodyPr/>
        <a:lstStyle/>
        <a:p>
          <a:endParaRPr lang="en-US"/>
        </a:p>
      </dgm:t>
    </dgm:pt>
    <dgm:pt modelId="{8B30EF0B-A68C-4C6B-BCAD-D01F1CB77AA3}" type="pres">
      <dgm:prSet presAssocID="{8520902A-9E8D-464B-A6DE-E58CCC3BFECB}" presName="root" presStyleCnt="0">
        <dgm:presLayoutVars>
          <dgm:dir/>
          <dgm:resizeHandles val="exact"/>
        </dgm:presLayoutVars>
      </dgm:prSet>
      <dgm:spPr/>
    </dgm:pt>
    <dgm:pt modelId="{71CFB25F-076E-4198-ADE8-D38FF6EC2ABF}" type="pres">
      <dgm:prSet presAssocID="{5FB9D2CA-AB78-49AB-804F-6996574F2CA0}" presName="compNode" presStyleCnt="0"/>
      <dgm:spPr/>
    </dgm:pt>
    <dgm:pt modelId="{25C6D482-CB15-4B03-8B3E-F9D363446502}" type="pres">
      <dgm:prSet presAssocID="{5FB9D2CA-AB78-49AB-804F-6996574F2CA0}" presName="iconBgRect" presStyleLbl="bgShp" presStyleIdx="0" presStyleCnt="3"/>
      <dgm:spPr/>
    </dgm:pt>
    <dgm:pt modelId="{7BD13C9D-0EB3-4686-B9D3-FE10E4EC208D}" type="pres">
      <dgm:prSet presAssocID="{5FB9D2CA-AB78-49AB-804F-6996574F2CA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275B72B-A9E1-4993-8787-B71D4F466B06}" type="pres">
      <dgm:prSet presAssocID="{5FB9D2CA-AB78-49AB-804F-6996574F2CA0}" presName="spaceRect" presStyleCnt="0"/>
      <dgm:spPr/>
    </dgm:pt>
    <dgm:pt modelId="{70D0EF37-0D13-474A-94DD-A2DC751DCA08}" type="pres">
      <dgm:prSet presAssocID="{5FB9D2CA-AB78-49AB-804F-6996574F2CA0}" presName="textRect" presStyleLbl="revTx" presStyleIdx="0" presStyleCnt="3">
        <dgm:presLayoutVars>
          <dgm:chMax val="1"/>
          <dgm:chPref val="1"/>
        </dgm:presLayoutVars>
      </dgm:prSet>
      <dgm:spPr/>
    </dgm:pt>
    <dgm:pt modelId="{1754F95D-ECE5-4A69-8698-F917E55EEA28}" type="pres">
      <dgm:prSet presAssocID="{E0EBBBA3-67D9-4746-8192-4D357A4CD8AD}" presName="sibTrans" presStyleCnt="0"/>
      <dgm:spPr/>
    </dgm:pt>
    <dgm:pt modelId="{E85B8943-0C46-4BBE-AE1B-13C6C4BBE3FD}" type="pres">
      <dgm:prSet presAssocID="{BFE76BAE-0132-457C-88E7-76467682CE7A}" presName="compNode" presStyleCnt="0"/>
      <dgm:spPr/>
    </dgm:pt>
    <dgm:pt modelId="{5907B186-B26F-4A59-BC3B-1E2D4C19E682}" type="pres">
      <dgm:prSet presAssocID="{BFE76BAE-0132-457C-88E7-76467682CE7A}" presName="iconBgRect" presStyleLbl="bgShp" presStyleIdx="1" presStyleCnt="3"/>
      <dgm:spPr/>
    </dgm:pt>
    <dgm:pt modelId="{01F621CC-958C-4D2F-9E92-6B5B74E80705}" type="pres">
      <dgm:prSet presAssocID="{BFE76BAE-0132-457C-88E7-76467682CE7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53F6FFFD-CF2D-4D8D-9D4D-FB8A04FB8132}" type="pres">
      <dgm:prSet presAssocID="{BFE76BAE-0132-457C-88E7-76467682CE7A}" presName="spaceRect" presStyleCnt="0"/>
      <dgm:spPr/>
    </dgm:pt>
    <dgm:pt modelId="{53E92DC0-AAF3-4F67-B9AC-2129060C43DE}" type="pres">
      <dgm:prSet presAssocID="{BFE76BAE-0132-457C-88E7-76467682CE7A}" presName="textRect" presStyleLbl="revTx" presStyleIdx="1" presStyleCnt="3">
        <dgm:presLayoutVars>
          <dgm:chMax val="1"/>
          <dgm:chPref val="1"/>
        </dgm:presLayoutVars>
      </dgm:prSet>
      <dgm:spPr/>
    </dgm:pt>
    <dgm:pt modelId="{879C8E0F-8D77-4D51-AE00-C0976EAC230E}" type="pres">
      <dgm:prSet presAssocID="{1C2A742D-B12B-4F04-82BA-03FA8DF5FB6B}" presName="sibTrans" presStyleCnt="0"/>
      <dgm:spPr/>
    </dgm:pt>
    <dgm:pt modelId="{BC162554-F8FA-435A-8357-3ADD2618F1A7}" type="pres">
      <dgm:prSet presAssocID="{EA34996A-B3C3-42D4-A3B4-1BA43A525781}" presName="compNode" presStyleCnt="0"/>
      <dgm:spPr/>
    </dgm:pt>
    <dgm:pt modelId="{65E1E138-6C04-40F8-B4C3-67B2D75B716E}" type="pres">
      <dgm:prSet presAssocID="{EA34996A-B3C3-42D4-A3B4-1BA43A525781}" presName="iconBgRect" presStyleLbl="bgShp" presStyleIdx="2" presStyleCnt="3"/>
      <dgm:spPr/>
    </dgm:pt>
    <dgm:pt modelId="{9BF03CC2-D0D4-4B20-8D49-9116DD785451}" type="pres">
      <dgm:prSet presAssocID="{EA34996A-B3C3-42D4-A3B4-1BA43A52578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5144BD8F-C012-490E-9497-7AB2AA7CA7B7}" type="pres">
      <dgm:prSet presAssocID="{EA34996A-B3C3-42D4-A3B4-1BA43A525781}" presName="spaceRect" presStyleCnt="0"/>
      <dgm:spPr/>
    </dgm:pt>
    <dgm:pt modelId="{F796688E-EE9F-474C-996E-0688CD2DAE89}" type="pres">
      <dgm:prSet presAssocID="{EA34996A-B3C3-42D4-A3B4-1BA43A525781}" presName="textRect" presStyleLbl="revTx" presStyleIdx="2" presStyleCnt="3">
        <dgm:presLayoutVars>
          <dgm:chMax val="1"/>
          <dgm:chPref val="1"/>
        </dgm:presLayoutVars>
      </dgm:prSet>
      <dgm:spPr/>
    </dgm:pt>
  </dgm:ptLst>
  <dgm:cxnLst>
    <dgm:cxn modelId="{8A06DC12-58E2-4288-8268-EEA7089D552C}" srcId="{8520902A-9E8D-464B-A6DE-E58CCC3BFECB}" destId="{5FB9D2CA-AB78-49AB-804F-6996574F2CA0}" srcOrd="0" destOrd="0" parTransId="{5273005F-8CCC-4B06-9FD5-E8BF55E48F42}" sibTransId="{E0EBBBA3-67D9-4746-8192-4D357A4CD8AD}"/>
    <dgm:cxn modelId="{8CC03D18-4437-44A9-A4F9-3920E72D54B4}" srcId="{8520902A-9E8D-464B-A6DE-E58CCC3BFECB}" destId="{BFE76BAE-0132-457C-88E7-76467682CE7A}" srcOrd="1" destOrd="0" parTransId="{B0288F7F-5BF9-4F3E-A2FC-F2273EC96947}" sibTransId="{1C2A742D-B12B-4F04-82BA-03FA8DF5FB6B}"/>
    <dgm:cxn modelId="{0AAF3F2D-E7BF-4DF0-987B-BF47D927ADD0}" srcId="{8520902A-9E8D-464B-A6DE-E58CCC3BFECB}" destId="{EA34996A-B3C3-42D4-A3B4-1BA43A525781}" srcOrd="2" destOrd="0" parTransId="{C392D0EC-87EA-4AAF-B6C8-2395EB82797F}" sibTransId="{D51F33F6-2128-4473-98F1-C5DDF92D2B6D}"/>
    <dgm:cxn modelId="{C8F5CE46-6407-4456-8104-7592F3D04596}" type="presOf" srcId="{EA34996A-B3C3-42D4-A3B4-1BA43A525781}" destId="{F796688E-EE9F-474C-996E-0688CD2DAE89}" srcOrd="0" destOrd="0" presId="urn:microsoft.com/office/officeart/2018/5/layout/IconCircleLabelList"/>
    <dgm:cxn modelId="{1854B473-95BE-45FB-BD53-6D3E87369914}" type="presOf" srcId="{8520902A-9E8D-464B-A6DE-E58CCC3BFECB}" destId="{8B30EF0B-A68C-4C6B-BCAD-D01F1CB77AA3}" srcOrd="0" destOrd="0" presId="urn:microsoft.com/office/officeart/2018/5/layout/IconCircleLabelList"/>
    <dgm:cxn modelId="{03781CBF-E550-4433-A9B0-0C84749BA6D6}" type="presOf" srcId="{5FB9D2CA-AB78-49AB-804F-6996574F2CA0}" destId="{70D0EF37-0D13-474A-94DD-A2DC751DCA08}" srcOrd="0" destOrd="0" presId="urn:microsoft.com/office/officeart/2018/5/layout/IconCircleLabelList"/>
    <dgm:cxn modelId="{8327FBC0-BFC7-48A2-A8E6-DFA8309BBF12}" type="presOf" srcId="{BFE76BAE-0132-457C-88E7-76467682CE7A}" destId="{53E92DC0-AAF3-4F67-B9AC-2129060C43DE}" srcOrd="0" destOrd="0" presId="urn:microsoft.com/office/officeart/2018/5/layout/IconCircleLabelList"/>
    <dgm:cxn modelId="{BDB8DF8B-3FF9-406F-B464-97A6AB0CDEAF}" type="presParOf" srcId="{8B30EF0B-A68C-4C6B-BCAD-D01F1CB77AA3}" destId="{71CFB25F-076E-4198-ADE8-D38FF6EC2ABF}" srcOrd="0" destOrd="0" presId="urn:microsoft.com/office/officeart/2018/5/layout/IconCircleLabelList"/>
    <dgm:cxn modelId="{8CCBFA25-3209-4607-A2E7-37CE7312ADE1}" type="presParOf" srcId="{71CFB25F-076E-4198-ADE8-D38FF6EC2ABF}" destId="{25C6D482-CB15-4B03-8B3E-F9D363446502}" srcOrd="0" destOrd="0" presId="urn:microsoft.com/office/officeart/2018/5/layout/IconCircleLabelList"/>
    <dgm:cxn modelId="{40C8A7E9-62B5-426F-8B0F-15F050E8E11D}" type="presParOf" srcId="{71CFB25F-076E-4198-ADE8-D38FF6EC2ABF}" destId="{7BD13C9D-0EB3-4686-B9D3-FE10E4EC208D}" srcOrd="1" destOrd="0" presId="urn:microsoft.com/office/officeart/2018/5/layout/IconCircleLabelList"/>
    <dgm:cxn modelId="{54D97FC6-C529-4D83-B8C7-C32827E016BE}" type="presParOf" srcId="{71CFB25F-076E-4198-ADE8-D38FF6EC2ABF}" destId="{E275B72B-A9E1-4993-8787-B71D4F466B06}" srcOrd="2" destOrd="0" presId="urn:microsoft.com/office/officeart/2018/5/layout/IconCircleLabelList"/>
    <dgm:cxn modelId="{C04951FF-E622-48B7-8624-898202E2F672}" type="presParOf" srcId="{71CFB25F-076E-4198-ADE8-D38FF6EC2ABF}" destId="{70D0EF37-0D13-474A-94DD-A2DC751DCA08}" srcOrd="3" destOrd="0" presId="urn:microsoft.com/office/officeart/2018/5/layout/IconCircleLabelList"/>
    <dgm:cxn modelId="{3031B4CB-0C90-4626-A6B3-9945DCDD2ECB}" type="presParOf" srcId="{8B30EF0B-A68C-4C6B-BCAD-D01F1CB77AA3}" destId="{1754F95D-ECE5-4A69-8698-F917E55EEA28}" srcOrd="1" destOrd="0" presId="urn:microsoft.com/office/officeart/2018/5/layout/IconCircleLabelList"/>
    <dgm:cxn modelId="{34D30322-61BA-4BBA-BEC6-5FDF21386431}" type="presParOf" srcId="{8B30EF0B-A68C-4C6B-BCAD-D01F1CB77AA3}" destId="{E85B8943-0C46-4BBE-AE1B-13C6C4BBE3FD}" srcOrd="2" destOrd="0" presId="urn:microsoft.com/office/officeart/2018/5/layout/IconCircleLabelList"/>
    <dgm:cxn modelId="{AC2B488A-CB5D-4DA7-9359-3095B1CE1530}" type="presParOf" srcId="{E85B8943-0C46-4BBE-AE1B-13C6C4BBE3FD}" destId="{5907B186-B26F-4A59-BC3B-1E2D4C19E682}" srcOrd="0" destOrd="0" presId="urn:microsoft.com/office/officeart/2018/5/layout/IconCircleLabelList"/>
    <dgm:cxn modelId="{2743296D-19B9-4115-8A3F-DEC7F6409B60}" type="presParOf" srcId="{E85B8943-0C46-4BBE-AE1B-13C6C4BBE3FD}" destId="{01F621CC-958C-4D2F-9E92-6B5B74E80705}" srcOrd="1" destOrd="0" presId="urn:microsoft.com/office/officeart/2018/5/layout/IconCircleLabelList"/>
    <dgm:cxn modelId="{1F0F5A26-AE22-45B3-8D64-2057B0D74A0F}" type="presParOf" srcId="{E85B8943-0C46-4BBE-AE1B-13C6C4BBE3FD}" destId="{53F6FFFD-CF2D-4D8D-9D4D-FB8A04FB8132}" srcOrd="2" destOrd="0" presId="urn:microsoft.com/office/officeart/2018/5/layout/IconCircleLabelList"/>
    <dgm:cxn modelId="{32DCE564-1490-4F3D-AD52-740F87005361}" type="presParOf" srcId="{E85B8943-0C46-4BBE-AE1B-13C6C4BBE3FD}" destId="{53E92DC0-AAF3-4F67-B9AC-2129060C43DE}" srcOrd="3" destOrd="0" presId="urn:microsoft.com/office/officeart/2018/5/layout/IconCircleLabelList"/>
    <dgm:cxn modelId="{0981CFB4-9754-4F11-A9B9-B919854F4FF6}" type="presParOf" srcId="{8B30EF0B-A68C-4C6B-BCAD-D01F1CB77AA3}" destId="{879C8E0F-8D77-4D51-AE00-C0976EAC230E}" srcOrd="3" destOrd="0" presId="urn:microsoft.com/office/officeart/2018/5/layout/IconCircleLabelList"/>
    <dgm:cxn modelId="{6845C7C4-32F0-415D-89E7-87D895E2E21A}" type="presParOf" srcId="{8B30EF0B-A68C-4C6B-BCAD-D01F1CB77AA3}" destId="{BC162554-F8FA-435A-8357-3ADD2618F1A7}" srcOrd="4" destOrd="0" presId="urn:microsoft.com/office/officeart/2018/5/layout/IconCircleLabelList"/>
    <dgm:cxn modelId="{EBA25988-2FAA-4B4C-AD15-95384CC27ECB}" type="presParOf" srcId="{BC162554-F8FA-435A-8357-3ADD2618F1A7}" destId="{65E1E138-6C04-40F8-B4C3-67B2D75B716E}" srcOrd="0" destOrd="0" presId="urn:microsoft.com/office/officeart/2018/5/layout/IconCircleLabelList"/>
    <dgm:cxn modelId="{F1DB6E64-92AE-4EFE-9905-AB9F48D70516}" type="presParOf" srcId="{BC162554-F8FA-435A-8357-3ADD2618F1A7}" destId="{9BF03CC2-D0D4-4B20-8D49-9116DD785451}" srcOrd="1" destOrd="0" presId="urn:microsoft.com/office/officeart/2018/5/layout/IconCircleLabelList"/>
    <dgm:cxn modelId="{F447728E-D061-446E-94D7-33A3D3540310}" type="presParOf" srcId="{BC162554-F8FA-435A-8357-3ADD2618F1A7}" destId="{5144BD8F-C012-490E-9497-7AB2AA7CA7B7}" srcOrd="2" destOrd="0" presId="urn:microsoft.com/office/officeart/2018/5/layout/IconCircleLabelList"/>
    <dgm:cxn modelId="{EF5DE66D-0463-45DC-97F1-455B51288C8A}" type="presParOf" srcId="{BC162554-F8FA-435A-8357-3ADD2618F1A7}" destId="{F796688E-EE9F-474C-996E-0688CD2DAE8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6D482-CB15-4B03-8B3E-F9D363446502}">
      <dsp:nvSpPr>
        <dsp:cNvPr id="0" name=""/>
        <dsp:cNvSpPr/>
      </dsp:nvSpPr>
      <dsp:spPr>
        <a:xfrm>
          <a:off x="563647" y="965457"/>
          <a:ext cx="1749937" cy="174993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D13C9D-0EB3-4686-B9D3-FE10E4EC208D}">
      <dsp:nvSpPr>
        <dsp:cNvPr id="0" name=""/>
        <dsp:cNvSpPr/>
      </dsp:nvSpPr>
      <dsp:spPr>
        <a:xfrm>
          <a:off x="936585" y="1338395"/>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D0EF37-0D13-474A-94DD-A2DC751DCA08}">
      <dsp:nvSpPr>
        <dsp:cNvPr id="0" name=""/>
        <dsp:cNvSpPr/>
      </dsp:nvSpPr>
      <dsp:spPr>
        <a:xfrm>
          <a:off x="4241" y="3260457"/>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GB" sz="2500" kern="1200"/>
            <a:t>Direct data collection</a:t>
          </a:r>
          <a:endParaRPr lang="en-US" sz="2500" kern="1200"/>
        </a:p>
      </dsp:txBody>
      <dsp:txXfrm>
        <a:off x="4241" y="3260457"/>
        <a:ext cx="2868750" cy="720000"/>
      </dsp:txXfrm>
    </dsp:sp>
    <dsp:sp modelId="{5907B186-B26F-4A59-BC3B-1E2D4C19E682}">
      <dsp:nvSpPr>
        <dsp:cNvPr id="0" name=""/>
        <dsp:cNvSpPr/>
      </dsp:nvSpPr>
      <dsp:spPr>
        <a:xfrm>
          <a:off x="3934428" y="965457"/>
          <a:ext cx="1749937" cy="174993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F621CC-958C-4D2F-9E92-6B5B74E80705}">
      <dsp:nvSpPr>
        <dsp:cNvPr id="0" name=""/>
        <dsp:cNvSpPr/>
      </dsp:nvSpPr>
      <dsp:spPr>
        <a:xfrm>
          <a:off x="4307366" y="1338395"/>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E92DC0-AAF3-4F67-B9AC-2129060C43DE}">
      <dsp:nvSpPr>
        <dsp:cNvPr id="0" name=""/>
        <dsp:cNvSpPr/>
      </dsp:nvSpPr>
      <dsp:spPr>
        <a:xfrm>
          <a:off x="3375022" y="3260457"/>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GB" sz="2500" kern="1200"/>
            <a:t>Log-based data collection</a:t>
          </a:r>
          <a:endParaRPr lang="en-US" sz="2500" kern="1200"/>
        </a:p>
      </dsp:txBody>
      <dsp:txXfrm>
        <a:off x="3375022" y="3260457"/>
        <a:ext cx="2868750" cy="720000"/>
      </dsp:txXfrm>
    </dsp:sp>
    <dsp:sp modelId="{65E1E138-6C04-40F8-B4C3-67B2D75B716E}">
      <dsp:nvSpPr>
        <dsp:cNvPr id="0" name=""/>
        <dsp:cNvSpPr/>
      </dsp:nvSpPr>
      <dsp:spPr>
        <a:xfrm>
          <a:off x="7305210" y="965457"/>
          <a:ext cx="1749937" cy="174993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F03CC2-D0D4-4B20-8D49-9116DD785451}">
      <dsp:nvSpPr>
        <dsp:cNvPr id="0" name=""/>
        <dsp:cNvSpPr/>
      </dsp:nvSpPr>
      <dsp:spPr>
        <a:xfrm>
          <a:off x="7678147" y="1338395"/>
          <a:ext cx="1004062" cy="1004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96688E-EE9F-474C-996E-0688CD2DAE89}">
      <dsp:nvSpPr>
        <dsp:cNvPr id="0" name=""/>
        <dsp:cNvSpPr/>
      </dsp:nvSpPr>
      <dsp:spPr>
        <a:xfrm>
          <a:off x="6745803" y="3260457"/>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GB" sz="2500" kern="1200"/>
            <a:t>Packet-based data collection</a:t>
          </a:r>
          <a:endParaRPr lang="en-US" sz="2500" kern="1200"/>
        </a:p>
      </dsp:txBody>
      <dsp:txXfrm>
        <a:off x="6745803" y="3260457"/>
        <a:ext cx="2868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DF1ED4-8C69-4DA7-B915-B71FF0583289}" type="datetimeFigureOut">
              <a:rPr lang="en-IN" smtClean="0"/>
              <a:t>04/11/23</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802522-3B65-4862-A1CF-6C81129209A1}" type="slidenum">
              <a:rPr lang="en-IN" smtClean="0"/>
              <a:t>‹#›</a:t>
            </a:fld>
            <a:endParaRPr lang="en-IN" dirty="0"/>
          </a:p>
        </p:txBody>
      </p:sp>
    </p:spTree>
    <p:extLst>
      <p:ext uri="{BB962C8B-B14F-4D97-AF65-F5344CB8AC3E}">
        <p14:creationId xmlns:p14="http://schemas.microsoft.com/office/powerpoint/2010/main" val="15858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solidFill>
                  <a:prstClr val="black"/>
                </a:solidFill>
              </a:rPr>
              <a:pPr/>
              <a:t>1</a:t>
            </a:fld>
            <a:endParaRPr lang="es-ES_tradnl" dirty="0">
              <a:solidFill>
                <a:prstClr val="black"/>
              </a:solidFill>
            </a:endParaRPr>
          </a:p>
        </p:txBody>
      </p:sp>
    </p:spTree>
    <p:extLst>
      <p:ext uri="{BB962C8B-B14F-4D97-AF65-F5344CB8AC3E}">
        <p14:creationId xmlns:p14="http://schemas.microsoft.com/office/powerpoint/2010/main" val="371703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dirty="0"/>
          </a:p>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8606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itchFamily="34" charset="0"/>
              <a:buChar char="•"/>
            </a:pPr>
            <a:r>
              <a:rPr lang="en-US" sz="1200" dirty="0"/>
              <a:t>Big data is an</a:t>
            </a:r>
            <a:r>
              <a:rPr lang="en-US" sz="1200" b="1" dirty="0"/>
              <a:t> </a:t>
            </a:r>
            <a:r>
              <a:rPr lang="en-US" sz="1200" dirty="0"/>
              <a:t>all-encompassing term for any collection of data sets so </a:t>
            </a:r>
            <a:r>
              <a:rPr lang="en-US" sz="1200" b="1" dirty="0">
                <a:solidFill>
                  <a:srgbClr val="0070C0"/>
                </a:solidFill>
              </a:rPr>
              <a:t>large</a:t>
            </a:r>
            <a:r>
              <a:rPr lang="en-US" sz="1200" dirty="0"/>
              <a:t> and</a:t>
            </a:r>
            <a:r>
              <a:rPr lang="en-US" sz="1200" b="1" dirty="0"/>
              <a:t> </a:t>
            </a:r>
            <a:r>
              <a:rPr lang="en-US" sz="1200" b="1" dirty="0">
                <a:solidFill>
                  <a:srgbClr val="0070C0"/>
                </a:solidFill>
              </a:rPr>
              <a:t>complex</a:t>
            </a:r>
            <a:r>
              <a:rPr lang="en-US" sz="1200" b="1" dirty="0"/>
              <a:t> </a:t>
            </a:r>
            <a:r>
              <a:rPr lang="en-US" sz="1200" dirty="0"/>
              <a:t>that it becomes difficult to process using on-hand data management tools or traditional data processing applications</a:t>
            </a:r>
            <a:r>
              <a:rPr lang="en-US" dirty="0"/>
              <a:t>. </a:t>
            </a:r>
            <a:r>
              <a:rPr lang="en-AU" sz="2400" dirty="0"/>
              <a:t>We have generated more than 90% of data in the last two years itself</a:t>
            </a:r>
          </a:p>
          <a:p>
            <a:pPr marL="342900" indent="-342900">
              <a:buFont typeface="Arial" pitchFamily="34" charset="0"/>
              <a:buChar char="•"/>
            </a:pPr>
            <a:r>
              <a:rPr lang="en-AU" sz="2400" dirty="0"/>
              <a:t>Only in 2020, we created 60 Zettabyte of data*</a:t>
            </a:r>
          </a:p>
          <a:p>
            <a:pPr marL="617220" lvl="1" indent="-342900">
              <a:buFont typeface="Arial" pitchFamily="34" charset="0"/>
              <a:buChar char="•"/>
            </a:pPr>
            <a:r>
              <a:rPr lang="en-AU" dirty="0"/>
              <a:t>Environment monitoring</a:t>
            </a:r>
          </a:p>
          <a:p>
            <a:pPr marL="617220" lvl="1" indent="-342900">
              <a:buFont typeface="Arial" pitchFamily="34" charset="0"/>
              <a:buChar char="•"/>
            </a:pPr>
            <a:r>
              <a:rPr lang="en-AU" dirty="0"/>
              <a:t>Smart Manufacturing</a:t>
            </a:r>
          </a:p>
          <a:p>
            <a:pPr marL="617220" lvl="1" indent="-342900">
              <a:buFont typeface="Arial" pitchFamily="34" charset="0"/>
              <a:buChar char="•"/>
            </a:pPr>
            <a:r>
              <a:rPr lang="en-AU" dirty="0"/>
              <a:t>Smart Healthcare</a:t>
            </a:r>
          </a:p>
          <a:p>
            <a:pPr marL="617220" lvl="1" indent="-342900">
              <a:buFont typeface="Arial" pitchFamily="34" charset="0"/>
              <a:buChar char="•"/>
            </a:pPr>
            <a:r>
              <a:rPr lang="en-AU" dirty="0"/>
              <a:t>Smart Traffic</a:t>
            </a:r>
          </a:p>
          <a:p>
            <a:pPr marL="617220" lvl="1" indent="-342900">
              <a:buFont typeface="Arial" pitchFamily="34" charset="0"/>
              <a:buChar char="•"/>
            </a:pPr>
            <a:r>
              <a:rPr lang="en-AU"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dirty="0"/>
          </a:p>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6722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itchFamily="34" charset="0"/>
              <a:buChar char="•"/>
            </a:pPr>
            <a:r>
              <a:rPr lang="en-US" sz="1200" dirty="0"/>
              <a:t>Big data is an</a:t>
            </a:r>
            <a:r>
              <a:rPr lang="en-US" sz="1200" b="1" dirty="0"/>
              <a:t> </a:t>
            </a:r>
            <a:r>
              <a:rPr lang="en-US" sz="1200" dirty="0"/>
              <a:t>all-encompassing term for any collection of data sets so </a:t>
            </a:r>
            <a:r>
              <a:rPr lang="en-US" sz="1200" b="1" dirty="0">
                <a:solidFill>
                  <a:srgbClr val="0070C0"/>
                </a:solidFill>
              </a:rPr>
              <a:t>large</a:t>
            </a:r>
            <a:r>
              <a:rPr lang="en-US" sz="1200" dirty="0"/>
              <a:t> and</a:t>
            </a:r>
            <a:r>
              <a:rPr lang="en-US" sz="1200" b="1" dirty="0"/>
              <a:t> </a:t>
            </a:r>
            <a:r>
              <a:rPr lang="en-US" sz="1200" b="1" dirty="0">
                <a:solidFill>
                  <a:srgbClr val="0070C0"/>
                </a:solidFill>
              </a:rPr>
              <a:t>complex</a:t>
            </a:r>
            <a:r>
              <a:rPr lang="en-US" sz="1200" b="1" dirty="0"/>
              <a:t> </a:t>
            </a:r>
            <a:r>
              <a:rPr lang="en-US" sz="1200" dirty="0"/>
              <a:t>that it becomes difficult to process using on-hand data management tools or traditional data processing applications</a:t>
            </a:r>
            <a:r>
              <a:rPr lang="en-US" dirty="0"/>
              <a:t>. </a:t>
            </a:r>
            <a:r>
              <a:rPr lang="en-AU" sz="2400" dirty="0"/>
              <a:t>We have generated more than 90% of data in the last two years itself</a:t>
            </a:r>
          </a:p>
          <a:p>
            <a:pPr marL="342900" indent="-342900">
              <a:buFont typeface="Arial" pitchFamily="34" charset="0"/>
              <a:buChar char="•"/>
            </a:pPr>
            <a:r>
              <a:rPr lang="en-AU" sz="2400" dirty="0"/>
              <a:t>Only in 2020, we created 60 Zettabyte of data*</a:t>
            </a:r>
          </a:p>
          <a:p>
            <a:pPr marL="617220" lvl="1" indent="-342900">
              <a:buFont typeface="Arial" pitchFamily="34" charset="0"/>
              <a:buChar char="•"/>
            </a:pPr>
            <a:r>
              <a:rPr lang="en-AU" dirty="0"/>
              <a:t>Environment monitoring</a:t>
            </a:r>
          </a:p>
          <a:p>
            <a:pPr marL="617220" lvl="1" indent="-342900">
              <a:buFont typeface="Arial" pitchFamily="34" charset="0"/>
              <a:buChar char="•"/>
            </a:pPr>
            <a:r>
              <a:rPr lang="en-AU" dirty="0"/>
              <a:t>Smart Manufacturing</a:t>
            </a:r>
          </a:p>
          <a:p>
            <a:pPr marL="617220" lvl="1" indent="-342900">
              <a:buFont typeface="Arial" pitchFamily="34" charset="0"/>
              <a:buChar char="•"/>
            </a:pPr>
            <a:r>
              <a:rPr lang="en-AU" dirty="0"/>
              <a:t>Smart Healthcare</a:t>
            </a:r>
          </a:p>
          <a:p>
            <a:pPr marL="617220" lvl="1" indent="-342900">
              <a:buFont typeface="Arial" pitchFamily="34" charset="0"/>
              <a:buChar char="•"/>
            </a:pPr>
            <a:r>
              <a:rPr lang="en-AU" dirty="0"/>
              <a:t>Smart Traffic</a:t>
            </a:r>
          </a:p>
          <a:p>
            <a:pPr marL="617220" lvl="1" indent="-342900">
              <a:buFont typeface="Arial" pitchFamily="34" charset="0"/>
              <a:buChar char="•"/>
            </a:pPr>
            <a:r>
              <a:rPr lang="en-AU"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dirty="0"/>
          </a:p>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860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dirty="0"/>
          </a:p>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1504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dirty="0"/>
          </a:p>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140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2172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231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3265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7163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4218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206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I’ll show you a real example of IoT system.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566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Variety</a:t>
            </a:r>
          </a:p>
          <a:p>
            <a:pPr lvl="2"/>
            <a:r>
              <a:rPr lang="en-AU" sz="2100" dirty="0"/>
              <a:t>Due to multiple sources of data</a:t>
            </a:r>
          </a:p>
          <a:p>
            <a:pPr lvl="2"/>
            <a:r>
              <a:rPr lang="en-AU" sz="2100" dirty="0"/>
              <a:t>Structured (DB tables)</a:t>
            </a:r>
          </a:p>
          <a:p>
            <a:pPr lvl="2"/>
            <a:r>
              <a:rPr lang="en-AU" sz="2100" dirty="0"/>
              <a:t>Semi-Structured (XML, e-mails, SMS)</a:t>
            </a:r>
          </a:p>
          <a:p>
            <a:pPr lvl="2"/>
            <a:r>
              <a:rPr lang="en-AU" sz="2100" dirty="0"/>
              <a:t>Unstructured (Free format text)</a:t>
            </a:r>
          </a:p>
          <a:p>
            <a:r>
              <a:rPr lang="en-AU" b="1" dirty="0"/>
              <a:t>Velocity</a:t>
            </a:r>
            <a:r>
              <a:rPr lang="en-AU" dirty="0"/>
              <a:t> </a:t>
            </a:r>
          </a:p>
          <a:p>
            <a:pPr lvl="2"/>
            <a:r>
              <a:rPr lang="en-AU" sz="2100" dirty="0"/>
              <a:t>Due to fast data streams</a:t>
            </a:r>
          </a:p>
          <a:p>
            <a:pPr lvl="2"/>
            <a:r>
              <a:rPr lang="en-AU" sz="2100" dirty="0"/>
              <a:t>6,000 Tweets a second (average)</a:t>
            </a:r>
          </a:p>
          <a:p>
            <a:pPr lvl="2"/>
            <a:r>
              <a:rPr lang="en-AU" sz="2100" dirty="0"/>
              <a:t>What about 143,199 Tweets per second at peak?</a:t>
            </a:r>
          </a:p>
          <a:p>
            <a:r>
              <a:rPr lang="en-AU" b="1" dirty="0"/>
              <a:t>Volume</a:t>
            </a:r>
          </a:p>
          <a:p>
            <a:pPr lvl="2"/>
            <a:r>
              <a:rPr lang="en-AU" sz="2100" dirty="0"/>
              <a:t>Due to data archiving and need to do process historical data</a:t>
            </a:r>
          </a:p>
          <a:p>
            <a:pPr lvl="2"/>
            <a:r>
              <a:rPr lang="en-AU" sz="2100" dirty="0"/>
              <a:t>500 terabytes a day (Facebook, as of 2012)</a:t>
            </a:r>
          </a:p>
          <a:p>
            <a:pPr lvl="2"/>
            <a:endParaRPr lang="en-AU" sz="2100" dirty="0"/>
          </a:p>
          <a:p>
            <a:r>
              <a:rPr lang="en-AU" b="1" dirty="0"/>
              <a:t>Veracity</a:t>
            </a:r>
            <a:r>
              <a:rPr lang="en-AU" dirty="0"/>
              <a:t> </a:t>
            </a:r>
          </a:p>
          <a:p>
            <a:pPr lvl="2"/>
            <a:r>
              <a:rPr lang="en-AU" sz="2100" dirty="0"/>
              <a:t>Uncertainty of data</a:t>
            </a:r>
          </a:p>
          <a:p>
            <a:pPr lvl="2"/>
            <a:r>
              <a:rPr lang="en-AU" sz="2100" dirty="0"/>
              <a:t>Poor data quality</a:t>
            </a:r>
          </a:p>
          <a:p>
            <a:r>
              <a:rPr lang="en-AU" b="1" dirty="0"/>
              <a:t>Value</a:t>
            </a:r>
          </a:p>
          <a:p>
            <a:pPr lvl="2"/>
            <a:r>
              <a:rPr lang="en-AU" sz="2100" dirty="0"/>
              <a:t>The ultimate goal is to get the value from the data</a:t>
            </a:r>
          </a:p>
          <a:p>
            <a:pPr lvl="2"/>
            <a:endParaRPr lang="en-AU" sz="2100" dirty="0"/>
          </a:p>
          <a:p>
            <a:endParaRPr lang="en-GB" dirty="0"/>
          </a:p>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843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371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{Direct data collection} Hardware such as sensors, sound recorders, </a:t>
            </a:r>
            <a:r>
              <a:rPr lang="en-GB" dirty="0" err="1"/>
              <a:t>cctv</a:t>
            </a:r>
            <a:r>
              <a:rPr lang="en-GB" dirty="0"/>
              <a:t> cameras, etc. are very common in daily life to capture the physical activity and convert into readable format for further analysis and storage. These devices record a variety of information from </a:t>
            </a:r>
            <a:r>
              <a:rPr lang="en-GB" dirty="0" err="1"/>
              <a:t>uni</a:t>
            </a:r>
            <a:r>
              <a:rPr lang="en-GB" dirty="0"/>
              <a:t>-modular data such as temperature and humidity to complex multi-modular data such as audio-video feed and traffic routes. These hardware are directly connected to the data collection point through wired, wireless or hybrid communication mechanisms. </a:t>
            </a:r>
          </a:p>
          <a:p>
            <a:r>
              <a:rPr lang="en-GB" dirty="0"/>
              <a:t>Development of low power communication protocols e.g. Zigbee, </a:t>
            </a:r>
            <a:r>
              <a:rPr lang="en-GB" dirty="0" err="1"/>
              <a:t>LoRaWAN</a:t>
            </a:r>
            <a:r>
              <a:rPr lang="en-GB" dirty="0"/>
              <a:t>,  BLE enables the data transfer for distant devices that facilitates the data collection from extreme conditions required for different applications such as flood or earthquake management, wildlife habitat monitoring, etc.</a:t>
            </a:r>
          </a:p>
          <a:p>
            <a:endParaRPr lang="en-GB" dirty="0"/>
          </a:p>
          <a:p>
            <a:r>
              <a:rPr lang="en-GB" dirty="0"/>
              <a:t>{Log based data collection} To record the online or offline activity, log files are the most convenient method. Current digital systems are employed with the monitoring technique to capture the streaming activity performed on the system. These log files can be easily extracted and used to perform different analytics as demanded by the applications.</a:t>
            </a:r>
          </a:p>
          <a:p>
            <a:r>
              <a:rPr lang="en-GB" dirty="0"/>
              <a:t>To capture network activity of a user, different system are employed with the monitoring technique that stores the system log containing all the required information. It can automatically captures the information from a streaming system. Most of the digital devices are enabled with the system to capture the live log files. </a:t>
            </a:r>
          </a:p>
          <a:p>
            <a:endParaRPr lang="en-GB" dirty="0"/>
          </a:p>
          <a:p>
            <a:r>
              <a:rPr lang="en-GB" dirty="0"/>
              <a:t>{Packet based data collection} This type of data collection is specific for network data. Usually, a packet contains header and a payload. Capturing packets in a communication system provides a complete information about the data flow in the network. The collected data is transferred for further analysis and storage.</a:t>
            </a:r>
          </a:p>
        </p:txBody>
      </p:sp>
      <p:sp>
        <p:nvSpPr>
          <p:cNvPr id="4" name="Slide Number Placeholder 3"/>
          <p:cNvSpPr>
            <a:spLocks noGrp="1"/>
          </p:cNvSpPr>
          <p:nvPr>
            <p:ph type="sldNum" sz="quarter" idx="5"/>
          </p:nvPr>
        </p:nvSpPr>
        <p:spPr/>
        <p:txBody>
          <a:bodyPr/>
          <a:lstStyle/>
          <a:p>
            <a:fld id="{C8A6A9DF-5C2A-104B-A44F-7B612CF86502}" type="slidenum">
              <a:rPr lang="en-GB" smtClean="0"/>
              <a:t>25</a:t>
            </a:fld>
            <a:endParaRPr lang="en-GB"/>
          </a:p>
        </p:txBody>
      </p:sp>
    </p:spTree>
    <p:extLst>
      <p:ext uri="{BB962C8B-B14F-4D97-AF65-F5344CB8AC3E}">
        <p14:creationId xmlns:p14="http://schemas.microsoft.com/office/powerpoint/2010/main" val="1104622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These real-world data collected from heterogeneous IoT devices usually contains outliers or is incomplete in nature, which makes it difficult to use.</a:t>
            </a:r>
          </a:p>
          <a:p>
            <a:r>
              <a:rPr lang="en-GB" sz="1200" kern="1200" dirty="0">
                <a:solidFill>
                  <a:schemeClr val="tx1"/>
                </a:solidFill>
                <a:effectLst/>
                <a:latin typeface="+mn-lt"/>
                <a:ea typeface="+mn-ea"/>
                <a:cs typeface="+mn-cs"/>
              </a:rPr>
              <a:t>Data </a:t>
            </a:r>
            <a:r>
              <a:rPr lang="en-GB" sz="1200" kern="1200" dirty="0" err="1">
                <a:solidFill>
                  <a:schemeClr val="tx1"/>
                </a:solidFill>
                <a:effectLst/>
                <a:latin typeface="+mn-lt"/>
                <a:ea typeface="+mn-ea"/>
                <a:cs typeface="+mn-cs"/>
              </a:rPr>
              <a:t>preprocessing</a:t>
            </a:r>
            <a:r>
              <a:rPr lang="en-GB" sz="1200" kern="1200" dirty="0">
                <a:solidFill>
                  <a:schemeClr val="tx1"/>
                </a:solidFill>
                <a:effectLst/>
                <a:latin typeface="+mn-lt"/>
                <a:ea typeface="+mn-ea"/>
                <a:cs typeface="+mn-cs"/>
              </a:rPr>
              <a:t> deals with these anomalies and improves the data quality and practicality. There are several things need to be considered, namely data cleaning, data annotation and feature engineering.</a:t>
            </a:r>
          </a:p>
          <a:p>
            <a:r>
              <a:rPr lang="en-GB" sz="1200" kern="1200" dirty="0">
                <a:solidFill>
                  <a:schemeClr val="tx1"/>
                </a:solidFill>
                <a:effectLst/>
                <a:latin typeface="+mn-lt"/>
                <a:ea typeface="+mn-ea"/>
                <a:cs typeface="+mn-cs"/>
              </a:rPr>
              <a:t>Data cleaning: Data cleaning resolves this problem by completing several routine tasks such as filling missing values, smoothing noise data and removing outliers. Empty records in the data set can be replaced manually by a specific value, for example the attribute mean or the most common attribute in the set. It can also be marked with "unknown" or just ignored if the dataset is large enough. Noisy data, though, can be smoothed by grouping first and then averaging over each group. Data outliers can also be detected during this process if the value exceeds a predefined threshold. </a:t>
            </a:r>
          </a:p>
          <a:p>
            <a:r>
              <a:rPr lang="en-GB" sz="1200" kern="1200" dirty="0">
                <a:solidFill>
                  <a:schemeClr val="tx1"/>
                </a:solidFill>
                <a:effectLst/>
                <a:latin typeface="+mn-lt"/>
                <a:ea typeface="+mn-ea"/>
                <a:cs typeface="+mn-cs"/>
              </a:rPr>
              <a:t>Data Annotation: data annotation is necessary for many cases which requires ML models. Annotation can be performed manually, using </a:t>
            </a:r>
            <a:r>
              <a:rPr lang="en-GB" sz="1200" kern="1200" dirty="0" err="1">
                <a:solidFill>
                  <a:schemeClr val="tx1"/>
                </a:solidFill>
                <a:effectLst/>
                <a:latin typeface="+mn-lt"/>
                <a:ea typeface="+mn-ea"/>
                <a:cs typeface="+mn-cs"/>
              </a:rPr>
              <a:t>crowrdsourcing</a:t>
            </a:r>
            <a:r>
              <a:rPr lang="en-GB" sz="1200" kern="1200" dirty="0">
                <a:solidFill>
                  <a:schemeClr val="tx1"/>
                </a:solidFill>
                <a:effectLst/>
                <a:latin typeface="+mn-lt"/>
                <a:ea typeface="+mn-ea"/>
                <a:cs typeface="+mn-cs"/>
              </a:rPr>
              <a:t> or using active learning models.</a:t>
            </a:r>
          </a:p>
          <a:p>
            <a:r>
              <a:rPr lang="en-GB" sz="1200" kern="1200" dirty="0">
                <a:solidFill>
                  <a:schemeClr val="tx1"/>
                </a:solidFill>
                <a:effectLst/>
                <a:latin typeface="+mn-lt"/>
                <a:ea typeface="+mn-ea"/>
                <a:cs typeface="+mn-cs"/>
              </a:rPr>
              <a:t>Feature engineering: All the data features are not equally important for getting the </a:t>
            </a:r>
            <a:r>
              <a:rPr lang="en-GB" sz="1200" kern="1200" dirty="0" err="1">
                <a:solidFill>
                  <a:schemeClr val="tx1"/>
                </a:solidFill>
                <a:effectLst/>
                <a:latin typeface="+mn-lt"/>
                <a:ea typeface="+mn-ea"/>
                <a:cs typeface="+mn-cs"/>
              </a:rPr>
              <a:t>desred</a:t>
            </a:r>
            <a:r>
              <a:rPr lang="en-GB" sz="1200" kern="1200" dirty="0">
                <a:solidFill>
                  <a:schemeClr val="tx1"/>
                </a:solidFill>
                <a:effectLst/>
                <a:latin typeface="+mn-lt"/>
                <a:ea typeface="+mn-ea"/>
                <a:cs typeface="+mn-cs"/>
              </a:rPr>
              <a:t> information or performing manipulation e.g. for a traffic monitoring application which checks the speed limit of a vehicle, the </a:t>
            </a:r>
            <a:r>
              <a:rPr lang="en-GB" sz="1200" kern="1200" dirty="0" err="1">
                <a:solidFill>
                  <a:schemeClr val="tx1"/>
                </a:solidFill>
                <a:effectLst/>
                <a:latin typeface="+mn-lt"/>
                <a:ea typeface="+mn-ea"/>
                <a:cs typeface="+mn-cs"/>
              </a:rPr>
              <a:t>color</a:t>
            </a:r>
            <a:r>
              <a:rPr lang="en-GB" sz="1200" kern="1200" dirty="0">
                <a:solidFill>
                  <a:schemeClr val="tx1"/>
                </a:solidFill>
                <a:effectLst/>
                <a:latin typeface="+mn-lt"/>
                <a:ea typeface="+mn-ea"/>
                <a:cs typeface="+mn-cs"/>
              </a:rPr>
              <a:t> of vehicle does not make any affect therefore can easily be ignored. Numerous feature engineering methods are available to extract the relevant features.</a:t>
            </a:r>
          </a:p>
          <a:p>
            <a:endParaRPr lang="en-GB" dirty="0"/>
          </a:p>
        </p:txBody>
      </p:sp>
      <p:sp>
        <p:nvSpPr>
          <p:cNvPr id="4" name="Slide Number Placeholder 3"/>
          <p:cNvSpPr>
            <a:spLocks noGrp="1"/>
          </p:cNvSpPr>
          <p:nvPr>
            <p:ph type="sldNum" sz="quarter" idx="5"/>
          </p:nvPr>
        </p:nvSpPr>
        <p:spPr/>
        <p:txBody>
          <a:bodyPr/>
          <a:lstStyle/>
          <a:p>
            <a:fld id="{C8A6A9DF-5C2A-104B-A44F-7B612CF86502}" type="slidenum">
              <a:rPr lang="en-GB" smtClean="0"/>
              <a:t>26</a:t>
            </a:fld>
            <a:endParaRPr lang="en-GB"/>
          </a:p>
        </p:txBody>
      </p:sp>
    </p:spTree>
    <p:extLst>
      <p:ext uri="{BB962C8B-B14F-4D97-AF65-F5344CB8AC3E}">
        <p14:creationId xmlns:p14="http://schemas.microsoft.com/office/powerpoint/2010/main" val="3557623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95514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967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79602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8376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3081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0785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New York Times Faced Challenge in 2007:</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Challenging and Complicated Computing Chore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http://www.greenm3.com/gdcblog/2008/11/5/nytimes-aws-cloud-computing-mistake-cost-240.html</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75593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New York Times Faced Challenge in 2007:</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Challenging and Complicated Computing Chore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http://www.greenm3.com/gdcblog/2008/11/5/nytimes-aws-cloud-computing-mistake-cost-240.html</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6946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77043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6888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6230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5899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05856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63309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94313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2994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2235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21398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Industry wide it is recognized that to manage the complexity of today’s systems, we need to make systems self-managing. IBM’s autonomic computing, Microsoft’s DSI, and Intel’s proactive computing are some of the major efforts in this direction.</a:t>
            </a:r>
          </a:p>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3686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32025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25956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42219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28270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5802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70466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1032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6163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97835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64920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04451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1211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497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7402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81250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35424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76978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52095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375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60863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29275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70608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54875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It is a distributed file system designed to run on commodity hardware.  It can run on a cluster of computers. It provides high-level of fault-tolerance via data block replication. 3 copies (by default) of data-block are managed by HDFS. </a:t>
            </a:r>
          </a:p>
          <a:p>
            <a:endParaRPr lang="en-GB" dirty="0"/>
          </a:p>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49980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The </a:t>
            </a:r>
            <a:r>
              <a:rPr lang="en-GB" sz="1200" kern="1200" dirty="0" err="1">
                <a:solidFill>
                  <a:schemeClr val="tx1"/>
                </a:solidFill>
                <a:effectLst/>
                <a:latin typeface="+mn-lt"/>
                <a:ea typeface="+mn-ea"/>
                <a:cs typeface="+mn-cs"/>
              </a:rPr>
              <a:t>NameNode</a:t>
            </a:r>
            <a:r>
              <a:rPr lang="en-GB" sz="1200" kern="1200" dirty="0">
                <a:solidFill>
                  <a:schemeClr val="tx1"/>
                </a:solidFill>
                <a:effectLst/>
                <a:latin typeface="+mn-lt"/>
                <a:ea typeface="+mn-ea"/>
                <a:cs typeface="+mn-cs"/>
              </a:rPr>
              <a:t> is the core component of an HDFS that maintains the directory tree (index) of all files in the file system</a:t>
            </a:r>
          </a:p>
          <a:p>
            <a:pPr lvl="0"/>
            <a:r>
              <a:rPr lang="en-GB" sz="1200" kern="1200" dirty="0">
                <a:solidFill>
                  <a:schemeClr val="tx1"/>
                </a:solidFill>
                <a:effectLst/>
                <a:latin typeface="+mn-lt"/>
                <a:ea typeface="+mn-ea"/>
                <a:cs typeface="+mn-cs"/>
              </a:rPr>
              <a:t>It keeps track of how </a:t>
            </a:r>
            <a:r>
              <a:rPr lang="en-GB" sz="1200" kern="1200" dirty="0" err="1">
                <a:solidFill>
                  <a:schemeClr val="tx1"/>
                </a:solidFill>
                <a:effectLst/>
                <a:latin typeface="+mn-lt"/>
                <a:ea typeface="+mn-ea"/>
                <a:cs typeface="+mn-cs"/>
              </a:rPr>
              <a:t>datablocks</a:t>
            </a:r>
            <a:r>
              <a:rPr lang="en-GB" sz="1200" kern="1200" dirty="0">
                <a:solidFill>
                  <a:schemeClr val="tx1"/>
                </a:solidFill>
                <a:effectLst/>
                <a:latin typeface="+mn-lt"/>
                <a:ea typeface="+mn-ea"/>
                <a:cs typeface="+mn-cs"/>
              </a:rPr>
              <a:t> are replicated across </a:t>
            </a:r>
            <a:r>
              <a:rPr lang="en-GB" sz="1200" kern="1200" dirty="0" err="1">
                <a:solidFill>
                  <a:schemeClr val="tx1"/>
                </a:solidFill>
                <a:effectLst/>
                <a:latin typeface="+mn-lt"/>
                <a:ea typeface="+mn-ea"/>
                <a:cs typeface="+mn-cs"/>
              </a:rPr>
              <a:t>DataNodes</a:t>
            </a:r>
            <a:r>
              <a:rPr lang="en-GB" sz="1200" kern="1200" dirty="0">
                <a:solidFill>
                  <a:schemeClr val="tx1"/>
                </a:solidFill>
                <a:effectLst/>
                <a:latin typeface="+mn-lt"/>
                <a:ea typeface="+mn-ea"/>
                <a:cs typeface="+mn-cs"/>
              </a:rPr>
              <a:t>. </a:t>
            </a:r>
          </a:p>
          <a:p>
            <a:endParaRPr lang="en-GB" dirty="0"/>
          </a:p>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9899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a:t>
            </a:r>
            <a:r>
              <a:rPr lang="en-GB" sz="1200" kern="1200" dirty="0" err="1">
                <a:solidFill>
                  <a:schemeClr val="tx1"/>
                </a:solidFill>
                <a:effectLst/>
                <a:latin typeface="+mn-lt"/>
                <a:ea typeface="+mn-ea"/>
                <a:cs typeface="+mn-cs"/>
              </a:rPr>
              <a:t>DataNode</a:t>
            </a:r>
            <a:r>
              <a:rPr lang="en-GB" sz="1200" kern="1200" dirty="0">
                <a:solidFill>
                  <a:schemeClr val="tx1"/>
                </a:solidFill>
                <a:effectLst/>
                <a:latin typeface="+mn-lt"/>
                <a:ea typeface="+mn-ea"/>
                <a:cs typeface="+mn-cs"/>
              </a:rPr>
              <a:t> is responsible for storing the actual data block in HDFS. </a:t>
            </a:r>
            <a:r>
              <a:rPr lang="en-GB" sz="1200" kern="1200" baseline="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On start-up, </a:t>
            </a:r>
            <a:r>
              <a:rPr lang="en-GB" sz="1200" kern="1200" dirty="0" err="1">
                <a:solidFill>
                  <a:schemeClr val="tx1"/>
                </a:solidFill>
                <a:effectLst/>
                <a:latin typeface="+mn-lt"/>
                <a:ea typeface="+mn-ea"/>
                <a:cs typeface="+mn-cs"/>
              </a:rPr>
              <a:t>DataNode</a:t>
            </a:r>
            <a:r>
              <a:rPr lang="en-GB" sz="1200" kern="1200" dirty="0">
                <a:solidFill>
                  <a:schemeClr val="tx1"/>
                </a:solidFill>
                <a:effectLst/>
                <a:latin typeface="+mn-lt"/>
                <a:ea typeface="+mn-ea"/>
                <a:cs typeface="+mn-cs"/>
              </a:rPr>
              <a:t> negotiates with the </a:t>
            </a:r>
            <a:r>
              <a:rPr lang="en-GB" sz="1200" kern="1200" dirty="0" err="1">
                <a:solidFill>
                  <a:schemeClr val="tx1"/>
                </a:solidFill>
                <a:effectLst/>
                <a:latin typeface="+mn-lt"/>
                <a:ea typeface="+mn-ea"/>
                <a:cs typeface="+mn-cs"/>
              </a:rPr>
              <a:t>NameNode</a:t>
            </a:r>
            <a:r>
              <a:rPr lang="en-GB" sz="1200" kern="1200" dirty="0">
                <a:solidFill>
                  <a:schemeClr val="tx1"/>
                </a:solidFill>
                <a:effectLst/>
                <a:latin typeface="+mn-lt"/>
                <a:ea typeface="+mn-ea"/>
                <a:cs typeface="+mn-cs"/>
              </a:rPr>
              <a:t> for the list of data blocks it will be responsible for. </a:t>
            </a:r>
            <a:r>
              <a:rPr lang="en-GB" sz="1200" kern="1200" baseline="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A Hadoop cluster has multiple </a:t>
            </a:r>
            <a:r>
              <a:rPr lang="en-GB" sz="1200" kern="1200" dirty="0" err="1">
                <a:solidFill>
                  <a:schemeClr val="tx1"/>
                </a:solidFill>
                <a:effectLst/>
                <a:latin typeface="+mn-lt"/>
                <a:ea typeface="+mn-ea"/>
                <a:cs typeface="+mn-cs"/>
              </a:rPr>
              <a:t>DataNodes</a:t>
            </a:r>
            <a:r>
              <a:rPr lang="en-GB" sz="1200" kern="1200" dirty="0">
                <a:solidFill>
                  <a:schemeClr val="tx1"/>
                </a:solidFill>
                <a:effectLst/>
                <a:latin typeface="+mn-lt"/>
                <a:ea typeface="+mn-ea"/>
                <a:cs typeface="+mn-cs"/>
              </a:rPr>
              <a:t>.</a:t>
            </a:r>
            <a:endParaRPr lang="en-GB" dirty="0"/>
          </a:p>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41509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32869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Heart beating</a:t>
            </a:r>
            <a:r>
              <a:rPr lang="en-US" baseline="0" dirty="0"/>
              <a:t> every 3 seconds. If </a:t>
            </a:r>
            <a:r>
              <a:rPr lang="en-US" baseline="0" dirty="0" err="1"/>
              <a:t>NameNode</a:t>
            </a:r>
            <a:r>
              <a:rPr lang="en-US" baseline="0" dirty="0"/>
              <a:t> does not hear from </a:t>
            </a:r>
            <a:r>
              <a:rPr lang="en-US" baseline="0" dirty="0" err="1"/>
              <a:t>DataNode</a:t>
            </a:r>
            <a:r>
              <a:rPr lang="en-US" baseline="0" dirty="0"/>
              <a:t> in 10 mins, it starts to replicate the blocks</a:t>
            </a:r>
            <a:endParaRPr lang="en-US" dirty="0"/>
          </a:p>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8082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8320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755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53001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42543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62709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2469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6649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http://www.michael-noll.com/blog/2011/04/09/benchmarking-and-stress-testing-an-hadoop-cluster-with-terasort-testdfsio-nnbench-mrbench/</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76322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solidFill>
                  <a:prstClr val="black"/>
                </a:solidFill>
              </a:rPr>
              <a:pPr/>
              <a:t>79</a:t>
            </a:fld>
            <a:endParaRPr lang="es-ES_tradnl" dirty="0">
              <a:solidFill>
                <a:prstClr val="black"/>
              </a:solidFill>
            </a:endParaRPr>
          </a:p>
        </p:txBody>
      </p:sp>
    </p:spTree>
    <p:extLst>
      <p:ext uri="{BB962C8B-B14F-4D97-AF65-F5344CB8AC3E}">
        <p14:creationId xmlns:p14="http://schemas.microsoft.com/office/powerpoint/2010/main" val="1485443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Big data is the not a new term anymore as you can see in 1 min of last year how much data is created. All these data need to be collected, analysed and stored. Data is not always complete and in same format as processed.</a:t>
            </a:r>
            <a:endParaRPr lang="en-GB"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dirty="0"/>
          </a:p>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1637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dirty="0"/>
          </a:p>
          <a:p>
            <a:endParaRPr lang="en-IN" dirty="0"/>
          </a:p>
        </p:txBody>
      </p:sp>
      <p:sp>
        <p:nvSpPr>
          <p:cNvPr id="4" name="Slide Number Placeholder 3"/>
          <p:cNvSpPr>
            <a:spLocks noGrp="1"/>
          </p:cNvSpPr>
          <p:nvPr>
            <p:ph type="sldNum" sz="quarter" idx="5"/>
          </p:nvPr>
        </p:nvSpPr>
        <p:spPr/>
        <p:txBody>
          <a:bodyPr/>
          <a:lstStyle/>
          <a:p>
            <a:fld id="{74802522-3B65-4862-A1CF-6C81129209A1}" type="slidenum">
              <a:rPr lang="en-IN" smtClean="0"/>
              <a:t>11</a:t>
            </a:fld>
            <a:endParaRPr lang="en-IN" dirty="0"/>
          </a:p>
        </p:txBody>
      </p:sp>
    </p:spTree>
    <p:extLst>
      <p:ext uri="{BB962C8B-B14F-4D97-AF65-F5344CB8AC3E}">
        <p14:creationId xmlns:p14="http://schemas.microsoft.com/office/powerpoint/2010/main" val="2970980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4111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12156920" cy="6628299"/>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3900551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5" y="2"/>
            <a:ext cx="12156919" cy="4719767"/>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536388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3635" y="-5335"/>
            <a:ext cx="12471072" cy="6021821"/>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2442084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494108"/>
            <a:ext cx="12448915" cy="5788955"/>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35456297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635165" y="3231595"/>
            <a:ext cx="5551276"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635165" y="4060176"/>
            <a:ext cx="5551276"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8062768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629771" y="497272"/>
            <a:ext cx="5551276"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629771" y="1325853"/>
            <a:ext cx="5551276"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8459810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8256422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4417" y="2628432"/>
            <a:ext cx="5960632" cy="3490232"/>
          </a:xfrm>
          <a:prstGeom prst="rect">
            <a:avLst/>
          </a:prstGeom>
        </p:spPr>
      </p:pic>
      <p:sp>
        <p:nvSpPr>
          <p:cNvPr id="6" name="Marcador de imagen 14"/>
          <p:cNvSpPr>
            <a:spLocks noGrp="1"/>
          </p:cNvSpPr>
          <p:nvPr>
            <p:ph type="pic" sz="quarter" idx="13"/>
          </p:nvPr>
        </p:nvSpPr>
        <p:spPr>
          <a:xfrm>
            <a:off x="1309666" y="2882745"/>
            <a:ext cx="4548553" cy="2872153"/>
          </a:xfrm>
          <a:prstGeom prst="rect">
            <a:avLst/>
          </a:pr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17889683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629771" y="497272"/>
            <a:ext cx="5551276"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629771" y="1325853"/>
            <a:ext cx="5551276"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6907316" y="497273"/>
            <a:ext cx="4008056" cy="5937596"/>
            <a:chOff x="0" y="0"/>
            <a:chExt cx="6591304" cy="9765730"/>
          </a:xfrm>
        </p:grpSpPr>
        <p:pic>
          <p:nvPicPr>
            <p:cNvPr id="8" name="Mini-iPad-B&amp;W-Mockup.png"/>
            <p:cNvPicPr/>
            <p:nvPr/>
          </p:nvPicPr>
          <p:blipFill>
            <a:blip r:embed="rId2"/>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778602">
                <a:defRPr sz="4000">
                  <a:solidFill>
                    <a:srgbClr val="FFFFFF"/>
                  </a:solidFill>
                  <a:effectLst>
                    <a:outerShdw blurRad="38100" dist="12700" dir="5400000" rotWithShape="0">
                      <a:srgbClr val="000000">
                        <a:alpha val="50000"/>
                      </a:srgbClr>
                    </a:outerShdw>
                  </a:effectLst>
                </a:defRPr>
              </a:pPr>
              <a:endParaRPr sz="5331" dirty="0">
                <a:solidFill>
                  <a:srgbClr val="FFFFFF"/>
                </a:solidFill>
                <a:effectLst>
                  <a:outerShdw blurRad="38100" dist="12700" dir="5400000" rotWithShape="0">
                    <a:srgbClr val="000000">
                      <a:alpha val="50000"/>
                    </a:srgbClr>
                  </a:outerShdw>
                </a:effectLst>
                <a:latin typeface="Calibri Light"/>
              </a:endParaRPr>
            </a:p>
          </p:txBody>
        </p:sp>
      </p:grpSp>
      <p:sp>
        <p:nvSpPr>
          <p:cNvPr id="10" name="Marcador de imagen 14"/>
          <p:cNvSpPr>
            <a:spLocks noGrp="1"/>
          </p:cNvSpPr>
          <p:nvPr>
            <p:ph type="pic" sz="quarter" idx="13"/>
          </p:nvPr>
        </p:nvSpPr>
        <p:spPr>
          <a:xfrm>
            <a:off x="7128099" y="1077337"/>
            <a:ext cx="3574976" cy="4746204"/>
          </a:xfrm>
          <a:prstGeom prst="rect">
            <a:avLst/>
          </a:pr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29261659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6256285" y="2409093"/>
            <a:ext cx="5248843" cy="330628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489647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635165" y="3231595"/>
            <a:ext cx="5551276"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635165" y="4060176"/>
            <a:ext cx="5551276"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661914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722679" y="2409093"/>
            <a:ext cx="5248843" cy="330628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26321456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875696"/>
            <a:ext cx="12192000" cy="4982305"/>
          </a:xfrm>
          <a:prstGeom prst="rect">
            <a:avLst/>
          </a:pr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8768978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875695"/>
            <a:ext cx="12192000" cy="2930767"/>
          </a:xfrm>
          <a:prstGeom prst="rect">
            <a:avLst/>
          </a:pr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7142373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309709"/>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138291"/>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624417" y="1685045"/>
            <a:ext cx="3475892" cy="347589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5" name="Marcador de imagen 14"/>
          <p:cNvSpPr>
            <a:spLocks noGrp="1"/>
          </p:cNvSpPr>
          <p:nvPr>
            <p:ph type="pic" sz="quarter" idx="13"/>
          </p:nvPr>
        </p:nvSpPr>
        <p:spPr>
          <a:xfrm>
            <a:off x="4358054" y="1685045"/>
            <a:ext cx="3475892" cy="347589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7" name="Marcador de imagen 16"/>
          <p:cNvSpPr>
            <a:spLocks noGrp="1"/>
          </p:cNvSpPr>
          <p:nvPr>
            <p:ph type="pic" sz="quarter" idx="14"/>
          </p:nvPr>
        </p:nvSpPr>
        <p:spPr>
          <a:xfrm>
            <a:off x="8091691" y="1685045"/>
            <a:ext cx="3475892" cy="347589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35720342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309709"/>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138291"/>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624420" y="1705708"/>
            <a:ext cx="5248843" cy="330628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600"/>
            </a:lvl1pPr>
          </a:lstStyle>
          <a:p>
            <a:endParaRPr lang="es-ES_tradnl" dirty="0"/>
          </a:p>
        </p:txBody>
      </p:sp>
      <p:sp>
        <p:nvSpPr>
          <p:cNvPr id="10" name="Marcador de imagen 9"/>
          <p:cNvSpPr>
            <a:spLocks noGrp="1"/>
          </p:cNvSpPr>
          <p:nvPr>
            <p:ph type="pic" sz="quarter" idx="13"/>
          </p:nvPr>
        </p:nvSpPr>
        <p:spPr>
          <a:xfrm>
            <a:off x="6318741" y="1705708"/>
            <a:ext cx="5248843" cy="330628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30876073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1160588" y="2262559"/>
            <a:ext cx="2614243" cy="2614243"/>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5" name="Marcador de imagen 14"/>
          <p:cNvSpPr>
            <a:spLocks noGrp="1"/>
          </p:cNvSpPr>
          <p:nvPr>
            <p:ph type="pic" sz="quarter" idx="13"/>
          </p:nvPr>
        </p:nvSpPr>
        <p:spPr>
          <a:xfrm>
            <a:off x="4788879" y="2262559"/>
            <a:ext cx="2614243" cy="2614243"/>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6" name="Marcador de imagen 15"/>
          <p:cNvSpPr>
            <a:spLocks noGrp="1"/>
          </p:cNvSpPr>
          <p:nvPr>
            <p:ph type="pic" sz="quarter" idx="14"/>
          </p:nvPr>
        </p:nvSpPr>
        <p:spPr>
          <a:xfrm>
            <a:off x="8305797" y="2262559"/>
            <a:ext cx="2614243" cy="2614243"/>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41330045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624418" y="2133604"/>
            <a:ext cx="2344613" cy="2344613"/>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5" name="Marcador de imagen 14"/>
          <p:cNvSpPr>
            <a:spLocks noGrp="1"/>
          </p:cNvSpPr>
          <p:nvPr>
            <p:ph type="pic" sz="quarter" idx="13"/>
          </p:nvPr>
        </p:nvSpPr>
        <p:spPr>
          <a:xfrm>
            <a:off x="3490708" y="2133604"/>
            <a:ext cx="2344613" cy="2344613"/>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6" name="Marcador de imagen 15"/>
          <p:cNvSpPr>
            <a:spLocks noGrp="1"/>
          </p:cNvSpPr>
          <p:nvPr>
            <p:ph type="pic" sz="quarter" idx="14"/>
          </p:nvPr>
        </p:nvSpPr>
        <p:spPr>
          <a:xfrm>
            <a:off x="6356999" y="2133604"/>
            <a:ext cx="2344613" cy="2344613"/>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7" name="Marcador de imagen 6"/>
          <p:cNvSpPr>
            <a:spLocks noGrp="1"/>
          </p:cNvSpPr>
          <p:nvPr>
            <p:ph type="pic" sz="quarter" idx="15"/>
          </p:nvPr>
        </p:nvSpPr>
        <p:spPr>
          <a:xfrm>
            <a:off x="9222971" y="2133604"/>
            <a:ext cx="2344613" cy="2344613"/>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14663714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624418" y="2074991"/>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5" name="Marcador de imagen 14"/>
          <p:cNvSpPr>
            <a:spLocks noGrp="1"/>
          </p:cNvSpPr>
          <p:nvPr>
            <p:ph type="pic" sz="quarter" idx="13"/>
          </p:nvPr>
        </p:nvSpPr>
        <p:spPr>
          <a:xfrm>
            <a:off x="2869443" y="2074991"/>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6" name="Marcador de imagen 15"/>
          <p:cNvSpPr>
            <a:spLocks noGrp="1"/>
          </p:cNvSpPr>
          <p:nvPr>
            <p:ph type="pic" sz="quarter" idx="14"/>
          </p:nvPr>
        </p:nvSpPr>
        <p:spPr>
          <a:xfrm>
            <a:off x="5114470" y="2074991"/>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9" name="Marcador de imagen 15"/>
          <p:cNvSpPr>
            <a:spLocks noGrp="1"/>
          </p:cNvSpPr>
          <p:nvPr>
            <p:ph type="pic" sz="quarter" idx="15"/>
          </p:nvPr>
        </p:nvSpPr>
        <p:spPr>
          <a:xfrm>
            <a:off x="7359497" y="2074991"/>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0" name="Marcador de imagen 15"/>
          <p:cNvSpPr>
            <a:spLocks noGrp="1"/>
          </p:cNvSpPr>
          <p:nvPr>
            <p:ph type="pic" sz="quarter" idx="16"/>
          </p:nvPr>
        </p:nvSpPr>
        <p:spPr>
          <a:xfrm>
            <a:off x="9604523" y="2074991"/>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41795509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624418" y="2074991"/>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9" name="Marcador de imagen 8"/>
          <p:cNvSpPr>
            <a:spLocks noGrp="1"/>
          </p:cNvSpPr>
          <p:nvPr>
            <p:ph type="pic" sz="quarter" idx="13"/>
          </p:nvPr>
        </p:nvSpPr>
        <p:spPr>
          <a:xfrm>
            <a:off x="624418" y="4290653"/>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0" name="Marcador de imagen 9"/>
          <p:cNvSpPr>
            <a:spLocks noGrp="1"/>
          </p:cNvSpPr>
          <p:nvPr>
            <p:ph type="pic" sz="quarter" idx="14"/>
          </p:nvPr>
        </p:nvSpPr>
        <p:spPr>
          <a:xfrm>
            <a:off x="6096001" y="2074991"/>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1" name="Marcador de imagen 10"/>
          <p:cNvSpPr>
            <a:spLocks noGrp="1"/>
          </p:cNvSpPr>
          <p:nvPr>
            <p:ph type="pic" sz="quarter" idx="15"/>
          </p:nvPr>
        </p:nvSpPr>
        <p:spPr>
          <a:xfrm>
            <a:off x="6096001" y="4290653"/>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26786741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849205"/>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677787"/>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1033355" y="5591877"/>
            <a:ext cx="2399995" cy="240000"/>
          </a:xfrm>
          <a:prstGeom prst="rect">
            <a:avLst/>
          </a:prstGeom>
        </p:spPr>
        <p:txBody>
          <a:bodyPr vert="horz" lIns="0" tIns="40504" rIns="0" bIns="40504" anchor="ctr"/>
          <a:lstStyle>
            <a:lvl1pPr marL="0" indent="0" algn="l">
              <a:lnSpc>
                <a:spcPct val="100000"/>
              </a:lnSpc>
              <a:spcBef>
                <a:spcPts val="0"/>
              </a:spcBef>
              <a:spcAft>
                <a:spcPts val="0"/>
              </a:spcAft>
              <a:buNone/>
              <a:defRPr sz="1333"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682508" y="5595943"/>
            <a:ext cx="240000" cy="24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333" b="1" dirty="0">
              <a:solidFill>
                <a:prstClr val="white">
                  <a:lumMod val="50000"/>
                </a:prst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1033355" y="5998277"/>
            <a:ext cx="2399995" cy="240000"/>
          </a:xfrm>
          <a:prstGeom prst="rect">
            <a:avLst/>
          </a:prstGeom>
        </p:spPr>
        <p:txBody>
          <a:bodyPr vert="horz" lIns="0" tIns="40504" rIns="0" bIns="40504" anchor="ctr"/>
          <a:lstStyle>
            <a:lvl1pPr marL="0" indent="0" algn="l">
              <a:lnSpc>
                <a:spcPct val="100000"/>
              </a:lnSpc>
              <a:spcBef>
                <a:spcPts val="0"/>
              </a:spcBef>
              <a:spcAft>
                <a:spcPts val="0"/>
              </a:spcAft>
              <a:buNone/>
              <a:defRPr sz="1333"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682508" y="6002343"/>
            <a:ext cx="240000" cy="24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333" b="1" dirty="0">
              <a:solidFill>
                <a:prstClr val="white">
                  <a:lumMod val="50000"/>
                </a:prst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3806016" y="5591877"/>
            <a:ext cx="2399995" cy="240000"/>
          </a:xfrm>
          <a:prstGeom prst="rect">
            <a:avLst/>
          </a:prstGeom>
        </p:spPr>
        <p:txBody>
          <a:bodyPr vert="horz" lIns="0" tIns="40504" rIns="0" bIns="40504" anchor="ctr"/>
          <a:lstStyle>
            <a:lvl1pPr marL="0" indent="0" algn="l">
              <a:lnSpc>
                <a:spcPct val="100000"/>
              </a:lnSpc>
              <a:spcBef>
                <a:spcPts val="0"/>
              </a:spcBef>
              <a:spcAft>
                <a:spcPts val="0"/>
              </a:spcAft>
              <a:buNone/>
              <a:defRPr sz="1333"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3455169" y="5595943"/>
            <a:ext cx="240000" cy="24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333" b="1" dirty="0">
              <a:solidFill>
                <a:prstClr val="white">
                  <a:lumMod val="65000"/>
                </a:prst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3806016" y="5998277"/>
            <a:ext cx="2399995" cy="240000"/>
          </a:xfrm>
          <a:prstGeom prst="rect">
            <a:avLst/>
          </a:prstGeom>
        </p:spPr>
        <p:txBody>
          <a:bodyPr vert="horz" lIns="0" tIns="40504" rIns="0" bIns="40504" anchor="ctr"/>
          <a:lstStyle>
            <a:lvl1pPr marL="0" indent="0" algn="l">
              <a:lnSpc>
                <a:spcPct val="100000"/>
              </a:lnSpc>
              <a:spcBef>
                <a:spcPts val="0"/>
              </a:spcBef>
              <a:spcAft>
                <a:spcPts val="0"/>
              </a:spcAft>
              <a:buNone/>
              <a:defRPr sz="1333"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3455169" y="6002343"/>
            <a:ext cx="240000" cy="24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333" b="1" dirty="0">
              <a:solidFill>
                <a:prstClr val="white">
                  <a:lumMod val="65000"/>
                </a:prst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6494011" y="5591877"/>
            <a:ext cx="2399995" cy="240000"/>
          </a:xfrm>
          <a:prstGeom prst="rect">
            <a:avLst/>
          </a:prstGeom>
        </p:spPr>
        <p:txBody>
          <a:bodyPr vert="horz" lIns="0" tIns="40504" rIns="0" bIns="40504" anchor="ctr"/>
          <a:lstStyle>
            <a:lvl1pPr marL="0" indent="0" algn="l">
              <a:lnSpc>
                <a:spcPct val="100000"/>
              </a:lnSpc>
              <a:spcBef>
                <a:spcPts val="0"/>
              </a:spcBef>
              <a:spcAft>
                <a:spcPts val="0"/>
              </a:spcAft>
              <a:buNone/>
              <a:defRPr sz="1333"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6143164" y="5595943"/>
            <a:ext cx="240000" cy="24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333" b="1" dirty="0">
              <a:solidFill>
                <a:prstClr val="white">
                  <a:lumMod val="65000"/>
                </a:prst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6494011" y="5998277"/>
            <a:ext cx="2399995" cy="240000"/>
          </a:xfrm>
          <a:prstGeom prst="rect">
            <a:avLst/>
          </a:prstGeom>
        </p:spPr>
        <p:txBody>
          <a:bodyPr vert="horz" lIns="0" tIns="40504" rIns="0" bIns="40504" anchor="ctr"/>
          <a:lstStyle>
            <a:lvl1pPr marL="0" indent="0" algn="l">
              <a:lnSpc>
                <a:spcPct val="100000"/>
              </a:lnSpc>
              <a:spcBef>
                <a:spcPts val="0"/>
              </a:spcBef>
              <a:spcAft>
                <a:spcPts val="0"/>
              </a:spcAft>
              <a:buNone/>
              <a:defRPr sz="1333"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6143164" y="6002343"/>
            <a:ext cx="240000" cy="24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333" b="1" dirty="0">
              <a:solidFill>
                <a:prstClr val="white">
                  <a:lumMod val="65000"/>
                </a:prst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9182005" y="5591877"/>
            <a:ext cx="2399995" cy="240000"/>
          </a:xfrm>
          <a:prstGeom prst="rect">
            <a:avLst/>
          </a:prstGeom>
        </p:spPr>
        <p:txBody>
          <a:bodyPr vert="horz" lIns="0" tIns="40504" rIns="0" bIns="40504" anchor="ctr"/>
          <a:lstStyle>
            <a:lvl1pPr marL="0" indent="0" algn="l">
              <a:lnSpc>
                <a:spcPct val="100000"/>
              </a:lnSpc>
              <a:spcBef>
                <a:spcPts val="0"/>
              </a:spcBef>
              <a:spcAft>
                <a:spcPts val="0"/>
              </a:spcAft>
              <a:buNone/>
              <a:defRPr sz="1333"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8831159" y="5595943"/>
            <a:ext cx="240000" cy="24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333" b="1" dirty="0">
              <a:solidFill>
                <a:prstClr val="white">
                  <a:lumMod val="65000"/>
                </a:prst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9182005" y="5998277"/>
            <a:ext cx="2399995" cy="240000"/>
          </a:xfrm>
          <a:prstGeom prst="rect">
            <a:avLst/>
          </a:prstGeom>
        </p:spPr>
        <p:txBody>
          <a:bodyPr vert="horz" lIns="0" tIns="40504" rIns="0" bIns="40504" anchor="ctr"/>
          <a:lstStyle>
            <a:lvl1pPr marL="0" indent="0" algn="l">
              <a:lnSpc>
                <a:spcPct val="100000"/>
              </a:lnSpc>
              <a:spcBef>
                <a:spcPts val="0"/>
              </a:spcBef>
              <a:spcAft>
                <a:spcPts val="0"/>
              </a:spcAft>
              <a:buNone/>
              <a:defRPr sz="1333"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8831159" y="6002343"/>
            <a:ext cx="240000" cy="24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333" b="1" dirty="0">
              <a:solidFill>
                <a:prstClr val="white">
                  <a:lumMod val="65000"/>
                </a:prst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1969032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629771" y="497272"/>
            <a:ext cx="5551276"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629771" y="1325853"/>
            <a:ext cx="5551276"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5831548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19561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02419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1050232" y="1656563"/>
            <a:ext cx="2112000" cy="2111997"/>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6" name="Oval 105"/>
          <p:cNvSpPr>
            <a:spLocks noChangeAspect="1"/>
          </p:cNvSpPr>
          <p:nvPr userDrawn="1"/>
        </p:nvSpPr>
        <p:spPr>
          <a:xfrm>
            <a:off x="710333" y="2347948"/>
            <a:ext cx="749283" cy="749277"/>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7" name="Text Placeholder 7"/>
          <p:cNvSpPr>
            <a:spLocks noGrp="1"/>
          </p:cNvSpPr>
          <p:nvPr>
            <p:ph type="body" sz="quarter" idx="65" hasCustomPrompt="1"/>
          </p:nvPr>
        </p:nvSpPr>
        <p:spPr>
          <a:xfrm>
            <a:off x="732028" y="2302865"/>
            <a:ext cx="704141" cy="749465"/>
          </a:xfrm>
          <a:prstGeom prst="rect">
            <a:avLst/>
          </a:prstGeom>
        </p:spPr>
        <p:txBody>
          <a:bodyPr vert="horz" lIns="0" tIns="103884" rIns="0" bIns="103884" anchor="ctr"/>
          <a:lstStyle>
            <a:lvl1pPr marL="0" indent="0" algn="ctr">
              <a:lnSpc>
                <a:spcPct val="100000"/>
              </a:lnSpc>
              <a:spcBef>
                <a:spcPts val="0"/>
              </a:spcBef>
              <a:buNone/>
              <a:defRPr sz="2667"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1308070" y="1814003"/>
            <a:ext cx="1692180" cy="177564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6492164" y="1656563"/>
            <a:ext cx="2112000" cy="2111997"/>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0" name="Oval 129"/>
          <p:cNvSpPr>
            <a:spLocks noChangeAspect="1"/>
          </p:cNvSpPr>
          <p:nvPr userDrawn="1"/>
        </p:nvSpPr>
        <p:spPr>
          <a:xfrm>
            <a:off x="6152265" y="2347948"/>
            <a:ext cx="749283" cy="749277"/>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1" name="Text Placeholder 7"/>
          <p:cNvSpPr>
            <a:spLocks noGrp="1"/>
          </p:cNvSpPr>
          <p:nvPr>
            <p:ph type="body" sz="quarter" idx="67" hasCustomPrompt="1"/>
          </p:nvPr>
        </p:nvSpPr>
        <p:spPr>
          <a:xfrm>
            <a:off x="6173960" y="2302865"/>
            <a:ext cx="704141" cy="749465"/>
          </a:xfrm>
          <a:prstGeom prst="rect">
            <a:avLst/>
          </a:prstGeom>
        </p:spPr>
        <p:txBody>
          <a:bodyPr vert="horz" lIns="0" tIns="103884" rIns="0" bIns="103884" anchor="ctr"/>
          <a:lstStyle>
            <a:lvl1pPr marL="0" indent="0" algn="ctr">
              <a:lnSpc>
                <a:spcPct val="100000"/>
              </a:lnSpc>
              <a:spcBef>
                <a:spcPts val="0"/>
              </a:spcBef>
              <a:buNone/>
              <a:defRPr sz="2667"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6750002" y="1814003"/>
            <a:ext cx="1692180" cy="177564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1050232" y="4182244"/>
            <a:ext cx="2112000" cy="2111997"/>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4" name="Oval 146"/>
          <p:cNvSpPr>
            <a:spLocks noChangeAspect="1"/>
          </p:cNvSpPr>
          <p:nvPr userDrawn="1"/>
        </p:nvSpPr>
        <p:spPr>
          <a:xfrm>
            <a:off x="710333" y="4873630"/>
            <a:ext cx="749283" cy="749277"/>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5" name="Text Placeholder 7"/>
          <p:cNvSpPr>
            <a:spLocks noGrp="1"/>
          </p:cNvSpPr>
          <p:nvPr>
            <p:ph type="body" sz="quarter" idx="72" hasCustomPrompt="1"/>
          </p:nvPr>
        </p:nvSpPr>
        <p:spPr>
          <a:xfrm>
            <a:off x="732028" y="4828546"/>
            <a:ext cx="704141" cy="749465"/>
          </a:xfrm>
          <a:prstGeom prst="rect">
            <a:avLst/>
          </a:prstGeom>
        </p:spPr>
        <p:txBody>
          <a:bodyPr vert="horz" lIns="0" tIns="103884" rIns="0" bIns="103884" anchor="ctr"/>
          <a:lstStyle>
            <a:lvl1pPr marL="0" indent="0" algn="ctr">
              <a:lnSpc>
                <a:spcPct val="100000"/>
              </a:lnSpc>
              <a:spcBef>
                <a:spcPts val="0"/>
              </a:spcBef>
              <a:buNone/>
              <a:defRPr sz="2667"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1308070" y="4339684"/>
            <a:ext cx="1692180" cy="177564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6492164" y="4182244"/>
            <a:ext cx="2112000" cy="2111997"/>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8" name="Oval 156"/>
          <p:cNvSpPr>
            <a:spLocks noChangeAspect="1"/>
          </p:cNvSpPr>
          <p:nvPr userDrawn="1"/>
        </p:nvSpPr>
        <p:spPr>
          <a:xfrm>
            <a:off x="6152265" y="4873630"/>
            <a:ext cx="749283" cy="749277"/>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9" name="Text Placeholder 7"/>
          <p:cNvSpPr>
            <a:spLocks noGrp="1"/>
          </p:cNvSpPr>
          <p:nvPr>
            <p:ph type="body" sz="quarter" idx="77" hasCustomPrompt="1"/>
          </p:nvPr>
        </p:nvSpPr>
        <p:spPr>
          <a:xfrm>
            <a:off x="6173960" y="4828546"/>
            <a:ext cx="704141" cy="749465"/>
          </a:xfrm>
          <a:prstGeom prst="rect">
            <a:avLst/>
          </a:prstGeom>
        </p:spPr>
        <p:txBody>
          <a:bodyPr vert="horz" lIns="0" tIns="103884" rIns="0" bIns="103884" anchor="ctr"/>
          <a:lstStyle>
            <a:lvl1pPr marL="0" indent="0" algn="ctr">
              <a:lnSpc>
                <a:spcPct val="100000"/>
              </a:lnSpc>
              <a:spcBef>
                <a:spcPts val="0"/>
              </a:spcBef>
              <a:buNone/>
              <a:defRPr sz="2667"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6750002" y="4339684"/>
            <a:ext cx="1692180" cy="177564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27525398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6096000"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6096000"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7725191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348366" y="989762"/>
            <a:ext cx="3433996" cy="4740476"/>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600"/>
            </a:lvl1pPr>
          </a:lstStyle>
          <a:p>
            <a:endParaRPr lang="es-ES_tradnl" dirty="0"/>
          </a:p>
        </p:txBody>
      </p:sp>
      <p:sp>
        <p:nvSpPr>
          <p:cNvPr id="5" name="Marcador de texto 2"/>
          <p:cNvSpPr>
            <a:spLocks noGrp="1"/>
          </p:cNvSpPr>
          <p:nvPr>
            <p:ph type="body" sz="quarter" idx="11" hasCustomPrompt="1"/>
          </p:nvPr>
        </p:nvSpPr>
        <p:spPr>
          <a:xfrm>
            <a:off x="6096000"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6096000"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526921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6202129" y="989762"/>
            <a:ext cx="5259327" cy="4897868"/>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600"/>
            </a:lvl1pPr>
          </a:lstStyle>
          <a:p>
            <a:endParaRPr lang="es-ES_tradnl" dirty="0"/>
          </a:p>
        </p:txBody>
      </p:sp>
      <p:sp>
        <p:nvSpPr>
          <p:cNvPr id="5" name="Marcador de texto 2"/>
          <p:cNvSpPr>
            <a:spLocks noGrp="1"/>
          </p:cNvSpPr>
          <p:nvPr>
            <p:ph type="body" sz="quarter" idx="11" hasCustomPrompt="1"/>
          </p:nvPr>
        </p:nvSpPr>
        <p:spPr>
          <a:xfrm>
            <a:off x="624416"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624416"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2602721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066285" y="959478"/>
            <a:ext cx="4276177" cy="5307917"/>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600"/>
            </a:lvl1pPr>
          </a:lstStyle>
          <a:p>
            <a:endParaRPr lang="es-ES_tradnl" dirty="0"/>
          </a:p>
        </p:txBody>
      </p:sp>
      <p:sp>
        <p:nvSpPr>
          <p:cNvPr id="6" name="Marcador de texto 2"/>
          <p:cNvSpPr>
            <a:spLocks noGrp="1"/>
          </p:cNvSpPr>
          <p:nvPr>
            <p:ph type="body" sz="quarter" idx="11" hasCustomPrompt="1"/>
          </p:nvPr>
        </p:nvSpPr>
        <p:spPr>
          <a:xfrm>
            <a:off x="6096000"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6096000"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511500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7040660" y="973997"/>
            <a:ext cx="3582264" cy="5631793"/>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600"/>
            </a:lvl1pPr>
          </a:lstStyle>
          <a:p>
            <a:endParaRPr lang="es-ES_tradnl" dirty="0"/>
          </a:p>
        </p:txBody>
      </p:sp>
      <p:sp>
        <p:nvSpPr>
          <p:cNvPr id="5" name="Marcador de texto 2"/>
          <p:cNvSpPr>
            <a:spLocks noGrp="1"/>
          </p:cNvSpPr>
          <p:nvPr>
            <p:ph type="body" sz="quarter" idx="11" hasCustomPrompt="1"/>
          </p:nvPr>
        </p:nvSpPr>
        <p:spPr>
          <a:xfrm>
            <a:off x="624417"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624417"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6313893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996833" y="2023904"/>
            <a:ext cx="2880004" cy="288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6" name="Oval 24"/>
          <p:cNvSpPr>
            <a:spLocks noChangeAspect="1"/>
          </p:cNvSpPr>
          <p:nvPr userDrawn="1"/>
        </p:nvSpPr>
        <p:spPr>
          <a:xfrm>
            <a:off x="4654431" y="2023904"/>
            <a:ext cx="2880004" cy="288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7" name="Oval 29"/>
          <p:cNvSpPr>
            <a:spLocks noChangeAspect="1"/>
          </p:cNvSpPr>
          <p:nvPr userDrawn="1"/>
        </p:nvSpPr>
        <p:spPr>
          <a:xfrm>
            <a:off x="8334609" y="2023904"/>
            <a:ext cx="2880004" cy="288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8" name="Oval 34"/>
          <p:cNvSpPr>
            <a:spLocks noChangeAspect="1"/>
          </p:cNvSpPr>
          <p:nvPr userDrawn="1"/>
        </p:nvSpPr>
        <p:spPr>
          <a:xfrm>
            <a:off x="3873618" y="3114585"/>
            <a:ext cx="816001" cy="815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9" name="Oval 36"/>
          <p:cNvSpPr>
            <a:spLocks noChangeAspect="1"/>
          </p:cNvSpPr>
          <p:nvPr userDrawn="1"/>
        </p:nvSpPr>
        <p:spPr>
          <a:xfrm>
            <a:off x="7514986" y="3114585"/>
            <a:ext cx="816001" cy="815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0" name="Picture Placeholder 2"/>
          <p:cNvSpPr>
            <a:spLocks noGrp="1" noChangeAspect="1"/>
          </p:cNvSpPr>
          <p:nvPr>
            <p:ph type="pic" sz="quarter" idx="17"/>
          </p:nvPr>
        </p:nvSpPr>
        <p:spPr>
          <a:xfrm>
            <a:off x="874187" y="1912129"/>
            <a:ext cx="3072984" cy="312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4585804" y="1912129"/>
            <a:ext cx="3016120" cy="312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8254103" y="1912129"/>
            <a:ext cx="3071508" cy="312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3947171" y="3114585"/>
            <a:ext cx="704141" cy="749465"/>
          </a:xfrm>
          <a:prstGeom prst="rect">
            <a:avLst/>
          </a:prstGeom>
        </p:spPr>
        <p:txBody>
          <a:bodyPr vert="horz" lIns="0" tIns="103884" rIns="0" bIns="103884" anchor="ctr"/>
          <a:lstStyle>
            <a:lvl1pPr marL="0" indent="0" algn="ctr">
              <a:lnSpc>
                <a:spcPct val="100000"/>
              </a:lnSpc>
              <a:spcBef>
                <a:spcPts val="0"/>
              </a:spcBef>
              <a:buNone/>
              <a:defRPr sz="2667"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7572830" y="3114585"/>
            <a:ext cx="704141" cy="749465"/>
          </a:xfrm>
          <a:prstGeom prst="rect">
            <a:avLst/>
          </a:prstGeom>
        </p:spPr>
        <p:txBody>
          <a:bodyPr vert="horz" lIns="0" tIns="103884" rIns="0" bIns="103884" anchor="ctr"/>
          <a:lstStyle>
            <a:lvl1pPr marL="0" indent="0" algn="ctr">
              <a:lnSpc>
                <a:spcPct val="100000"/>
              </a:lnSpc>
              <a:spcBef>
                <a:spcPts val="0"/>
              </a:spcBef>
              <a:buNone/>
              <a:defRPr sz="2667"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32100663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954808" y="1980090"/>
            <a:ext cx="1793877" cy="1823989"/>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3" name="Picture Placeholder 2"/>
          <p:cNvSpPr>
            <a:spLocks noGrp="1" noChangeAspect="1"/>
          </p:cNvSpPr>
          <p:nvPr>
            <p:ph type="pic" sz="quarter" idx="17"/>
          </p:nvPr>
        </p:nvSpPr>
        <p:spPr>
          <a:xfrm>
            <a:off x="858412" y="1861557"/>
            <a:ext cx="2029915" cy="2063988"/>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858649" y="4130546"/>
            <a:ext cx="2049120" cy="479756"/>
          </a:xfrm>
          <a:prstGeom prst="rect">
            <a:avLst/>
          </a:prstGeom>
        </p:spPr>
        <p:txBody>
          <a:bodyPr vert="horz" lIns="0" tIns="40504" rIns="0" bIns="40504" anchor="ctr"/>
          <a:lstStyle>
            <a:lvl1pPr marL="0" indent="0" algn="ctr">
              <a:lnSpc>
                <a:spcPct val="100000"/>
              </a:lnSpc>
              <a:spcBef>
                <a:spcPts val="0"/>
              </a:spcBef>
              <a:buNone/>
              <a:defRPr sz="2133"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858649" y="4621172"/>
            <a:ext cx="2049120" cy="253835"/>
          </a:xfrm>
          <a:prstGeom prst="rect">
            <a:avLst/>
          </a:prstGeom>
        </p:spPr>
        <p:txBody>
          <a:bodyPr vert="horz" lIns="0" tIns="40504" rIns="0" bIns="40504" anchor="ctr"/>
          <a:lstStyle>
            <a:lvl1pPr marL="0" indent="0" algn="ctr">
              <a:lnSpc>
                <a:spcPct val="100000"/>
              </a:lnSpc>
              <a:spcBef>
                <a:spcPts val="0"/>
              </a:spcBef>
              <a:spcAft>
                <a:spcPts val="0"/>
              </a:spcAft>
              <a:buNone/>
              <a:defRPr sz="1333"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858651" y="4965319"/>
            <a:ext cx="2049120" cy="866636"/>
          </a:xfrm>
          <a:prstGeom prst="rect">
            <a:avLst/>
          </a:prstGeom>
        </p:spPr>
        <p:txBody>
          <a:bodyPr vert="horz" lIns="0" tIns="0" rIns="0" bIns="0"/>
          <a:lstStyle>
            <a:lvl1pPr marL="0" indent="0" algn="ctr">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610728" y="5854535"/>
            <a:ext cx="641923" cy="622979"/>
          </a:xfrm>
          <a:prstGeom prst="rect">
            <a:avLst/>
          </a:prstGeom>
        </p:spPr>
        <p:txBody>
          <a:bodyPr vert="horz" lIns="0" tIns="103884" rIns="0" bIns="103884" anchor="ctr"/>
          <a:lstStyle>
            <a:lvl1pPr marL="0" indent="0" algn="ctr">
              <a:lnSpc>
                <a:spcPct val="100000"/>
              </a:lnSpc>
              <a:spcBef>
                <a:spcPts val="0"/>
              </a:spcBef>
              <a:buNone/>
              <a:defRPr sz="3333"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3228335" y="1851379"/>
            <a:ext cx="0" cy="4607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3761934" y="1980090"/>
            <a:ext cx="1793877" cy="1823989"/>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0" name="Picture Placeholder 2"/>
          <p:cNvSpPr>
            <a:spLocks noGrp="1" noChangeAspect="1"/>
          </p:cNvSpPr>
          <p:nvPr>
            <p:ph type="pic" sz="quarter" idx="55"/>
          </p:nvPr>
        </p:nvSpPr>
        <p:spPr>
          <a:xfrm>
            <a:off x="3665537" y="1861557"/>
            <a:ext cx="2029915" cy="2063988"/>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3610341" y="4130546"/>
            <a:ext cx="2049120" cy="479756"/>
          </a:xfrm>
          <a:prstGeom prst="rect">
            <a:avLst/>
          </a:prstGeom>
        </p:spPr>
        <p:txBody>
          <a:bodyPr vert="horz" lIns="0" tIns="40504" rIns="0" bIns="40504" anchor="ctr"/>
          <a:lstStyle>
            <a:lvl1pPr marL="0" indent="0" algn="ctr">
              <a:lnSpc>
                <a:spcPct val="100000"/>
              </a:lnSpc>
              <a:spcBef>
                <a:spcPts val="0"/>
              </a:spcBef>
              <a:buNone/>
              <a:defRPr sz="2133"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3610341" y="4621172"/>
            <a:ext cx="2049120" cy="253835"/>
          </a:xfrm>
          <a:prstGeom prst="rect">
            <a:avLst/>
          </a:prstGeom>
        </p:spPr>
        <p:txBody>
          <a:bodyPr vert="horz" lIns="0" tIns="40504" rIns="0" bIns="40504" anchor="ctr"/>
          <a:lstStyle>
            <a:lvl1pPr marL="0" indent="0" algn="ctr">
              <a:lnSpc>
                <a:spcPct val="100000"/>
              </a:lnSpc>
              <a:spcBef>
                <a:spcPts val="0"/>
              </a:spcBef>
              <a:spcAft>
                <a:spcPts val="0"/>
              </a:spcAft>
              <a:buNone/>
              <a:defRPr sz="1333"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3610343" y="4965319"/>
            <a:ext cx="2049120" cy="866636"/>
          </a:xfrm>
          <a:prstGeom prst="rect">
            <a:avLst/>
          </a:prstGeom>
        </p:spPr>
        <p:txBody>
          <a:bodyPr vert="horz" lIns="0" tIns="0" rIns="0" bIns="0"/>
          <a:lstStyle>
            <a:lvl1pPr marL="0" indent="0" algn="ctr">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4362420" y="5854535"/>
            <a:ext cx="641923" cy="622979"/>
          </a:xfrm>
          <a:prstGeom prst="rect">
            <a:avLst/>
          </a:prstGeom>
        </p:spPr>
        <p:txBody>
          <a:bodyPr vert="horz" lIns="0" tIns="103884" rIns="0" bIns="103884" anchor="ctr"/>
          <a:lstStyle>
            <a:lvl1pPr marL="0" indent="0" algn="ctr">
              <a:lnSpc>
                <a:spcPct val="100000"/>
              </a:lnSpc>
              <a:spcBef>
                <a:spcPts val="0"/>
              </a:spcBef>
              <a:buNone/>
              <a:defRPr sz="3333"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6099319" y="1851379"/>
            <a:ext cx="0" cy="4607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6525956" y="1980090"/>
            <a:ext cx="1793877" cy="1823989"/>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7" name="Picture Placeholder 2"/>
          <p:cNvSpPr>
            <a:spLocks noGrp="1" noChangeAspect="1"/>
          </p:cNvSpPr>
          <p:nvPr>
            <p:ph type="pic" sz="quarter" idx="56"/>
          </p:nvPr>
        </p:nvSpPr>
        <p:spPr>
          <a:xfrm>
            <a:off x="6429560" y="1861557"/>
            <a:ext cx="2029915" cy="2063988"/>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6374364" y="4130546"/>
            <a:ext cx="2049120" cy="479756"/>
          </a:xfrm>
          <a:prstGeom prst="rect">
            <a:avLst/>
          </a:prstGeom>
        </p:spPr>
        <p:txBody>
          <a:bodyPr vert="horz" lIns="0" tIns="40504" rIns="0" bIns="40504" anchor="ctr"/>
          <a:lstStyle>
            <a:lvl1pPr marL="0" indent="0" algn="ctr">
              <a:lnSpc>
                <a:spcPct val="100000"/>
              </a:lnSpc>
              <a:spcBef>
                <a:spcPts val="0"/>
              </a:spcBef>
              <a:buNone/>
              <a:defRPr sz="2133"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6374364" y="4621172"/>
            <a:ext cx="2049120" cy="253835"/>
          </a:xfrm>
          <a:prstGeom prst="rect">
            <a:avLst/>
          </a:prstGeom>
        </p:spPr>
        <p:txBody>
          <a:bodyPr vert="horz" lIns="0" tIns="40504" rIns="0" bIns="40504" anchor="ctr"/>
          <a:lstStyle>
            <a:lvl1pPr marL="0" indent="0" algn="ctr">
              <a:lnSpc>
                <a:spcPct val="100000"/>
              </a:lnSpc>
              <a:spcBef>
                <a:spcPts val="0"/>
              </a:spcBef>
              <a:spcAft>
                <a:spcPts val="0"/>
              </a:spcAft>
              <a:buNone/>
              <a:defRPr sz="1333"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6374365" y="4965319"/>
            <a:ext cx="2049120" cy="866636"/>
          </a:xfrm>
          <a:prstGeom prst="rect">
            <a:avLst/>
          </a:prstGeom>
        </p:spPr>
        <p:txBody>
          <a:bodyPr vert="horz" lIns="0" tIns="0" rIns="0" bIns="0"/>
          <a:lstStyle>
            <a:lvl1pPr marL="0" indent="0" algn="ctr">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7126443" y="5854535"/>
            <a:ext cx="641923" cy="622979"/>
          </a:xfrm>
          <a:prstGeom prst="rect">
            <a:avLst/>
          </a:prstGeom>
        </p:spPr>
        <p:txBody>
          <a:bodyPr vert="horz" lIns="0" tIns="103884" rIns="0" bIns="103884" anchor="ctr"/>
          <a:lstStyle>
            <a:lvl1pPr marL="0" indent="0" algn="ctr">
              <a:lnSpc>
                <a:spcPct val="100000"/>
              </a:lnSpc>
              <a:spcBef>
                <a:spcPts val="0"/>
              </a:spcBef>
              <a:buNone/>
              <a:defRPr sz="3333"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8811788" y="1851379"/>
            <a:ext cx="0" cy="4607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9315796" y="1980090"/>
            <a:ext cx="1793877" cy="1823989"/>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24" name="Picture Placeholder 2"/>
          <p:cNvSpPr>
            <a:spLocks noGrp="1" noChangeAspect="1"/>
          </p:cNvSpPr>
          <p:nvPr>
            <p:ph type="pic" sz="quarter" idx="57"/>
          </p:nvPr>
        </p:nvSpPr>
        <p:spPr>
          <a:xfrm>
            <a:off x="9219400" y="1861557"/>
            <a:ext cx="2029915" cy="2063988"/>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9199956" y="4130546"/>
            <a:ext cx="2049120" cy="479756"/>
          </a:xfrm>
          <a:prstGeom prst="rect">
            <a:avLst/>
          </a:prstGeom>
        </p:spPr>
        <p:txBody>
          <a:bodyPr vert="horz" lIns="0" tIns="40504" rIns="0" bIns="40504" anchor="ctr"/>
          <a:lstStyle>
            <a:lvl1pPr marL="0" indent="0" algn="ctr">
              <a:lnSpc>
                <a:spcPct val="100000"/>
              </a:lnSpc>
              <a:spcBef>
                <a:spcPts val="0"/>
              </a:spcBef>
              <a:buNone/>
              <a:defRPr sz="2133"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9199956" y="4621172"/>
            <a:ext cx="2049120" cy="253835"/>
          </a:xfrm>
          <a:prstGeom prst="rect">
            <a:avLst/>
          </a:prstGeom>
        </p:spPr>
        <p:txBody>
          <a:bodyPr vert="horz" lIns="0" tIns="40504" rIns="0" bIns="40504" anchor="ctr"/>
          <a:lstStyle>
            <a:lvl1pPr marL="0" indent="0" algn="ctr">
              <a:lnSpc>
                <a:spcPct val="100000"/>
              </a:lnSpc>
              <a:spcBef>
                <a:spcPts val="0"/>
              </a:spcBef>
              <a:spcAft>
                <a:spcPts val="0"/>
              </a:spcAft>
              <a:buNone/>
              <a:defRPr sz="1333"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9199957" y="4965319"/>
            <a:ext cx="2049120" cy="866636"/>
          </a:xfrm>
          <a:prstGeom prst="rect">
            <a:avLst/>
          </a:prstGeom>
        </p:spPr>
        <p:txBody>
          <a:bodyPr vert="horz" lIns="0" tIns="0" rIns="0" bIns="0"/>
          <a:lstStyle>
            <a:lvl1pPr marL="0" indent="0" algn="ctr">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9952035" y="5854535"/>
            <a:ext cx="641923" cy="622979"/>
          </a:xfrm>
          <a:prstGeom prst="rect">
            <a:avLst/>
          </a:prstGeom>
        </p:spPr>
        <p:txBody>
          <a:bodyPr vert="horz" lIns="0" tIns="103884" rIns="0" bIns="103884" anchor="ctr"/>
          <a:lstStyle>
            <a:lvl1pPr marL="0" indent="0" algn="ctr">
              <a:lnSpc>
                <a:spcPct val="100000"/>
              </a:lnSpc>
              <a:spcBef>
                <a:spcPts val="0"/>
              </a:spcBef>
              <a:buNone/>
              <a:defRPr sz="3333"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3329431" y="248361"/>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3329431" y="107694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1868590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7"/>
          <p:cNvSpPr>
            <a:spLocks noGrp="1" noChangeArrowheads="1"/>
          </p:cNvSpPr>
          <p:nvPr>
            <p:ph type="sldNum" sz="quarter" idx="12"/>
          </p:nvPr>
        </p:nvSpPr>
        <p:spPr bwMode="auto">
          <a:xfrm>
            <a:off x="8687969" y="6245225"/>
            <a:ext cx="2844800" cy="476250"/>
          </a:xfrm>
          <a:prstGeom prst="rect">
            <a:avLst/>
          </a:prstGeom>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r" eaLnBrk="1" hangingPunct="1">
              <a:defRPr sz="1400">
                <a:latin typeface="Arial" charset="0"/>
              </a:defRPr>
            </a:lvl1pPr>
          </a:lstStyle>
          <a:p>
            <a:fld id="{773A361B-CCBD-2248-8F3D-FCE070AFD36A}" type="slidenum">
              <a:rPr lang="en-GB" smtClean="0"/>
              <a:t>‹#›</a:t>
            </a:fld>
            <a:endParaRPr lang="en-GB"/>
          </a:p>
        </p:txBody>
      </p:sp>
    </p:spTree>
    <p:extLst>
      <p:ext uri="{BB962C8B-B14F-4D97-AF65-F5344CB8AC3E}">
        <p14:creationId xmlns:p14="http://schemas.microsoft.com/office/powerpoint/2010/main" val="41981614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22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43467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219127"/>
            <a:ext cx="5398451" cy="6934100"/>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600"/>
            </a:lvl1pPr>
          </a:lstStyle>
          <a:p>
            <a:endParaRPr lang="es-ES_tradnl" dirty="0"/>
          </a:p>
        </p:txBody>
      </p:sp>
      <p:sp>
        <p:nvSpPr>
          <p:cNvPr id="3" name="Marcador de texto 2"/>
          <p:cNvSpPr>
            <a:spLocks noGrp="1"/>
          </p:cNvSpPr>
          <p:nvPr>
            <p:ph type="body" sz="quarter" idx="12" hasCustomPrompt="1"/>
          </p:nvPr>
        </p:nvSpPr>
        <p:spPr>
          <a:xfrm>
            <a:off x="6096000"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6096000"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2792858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635165" y="3231595"/>
            <a:ext cx="5551276"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635165" y="4060176"/>
            <a:ext cx="5551276"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5948785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1148285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629771" y="497272"/>
            <a:ext cx="5551276"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629771" y="1325853"/>
            <a:ext cx="5551276"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5655917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2434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219127"/>
            <a:ext cx="5398451" cy="6934100"/>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600"/>
            </a:lvl1pPr>
          </a:lstStyle>
          <a:p>
            <a:endParaRPr lang="es-ES_tradnl" dirty="0"/>
          </a:p>
        </p:txBody>
      </p:sp>
      <p:sp>
        <p:nvSpPr>
          <p:cNvPr id="3" name="Marcador de texto 2"/>
          <p:cNvSpPr>
            <a:spLocks noGrp="1"/>
          </p:cNvSpPr>
          <p:nvPr>
            <p:ph type="body" sz="quarter" idx="12" hasCustomPrompt="1"/>
          </p:nvPr>
        </p:nvSpPr>
        <p:spPr>
          <a:xfrm>
            <a:off x="6096000"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6096000"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8133641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635165" y="3231595"/>
            <a:ext cx="5551276"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635165" y="4060176"/>
            <a:ext cx="5551276"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065743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7379023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629771" y="497272"/>
            <a:ext cx="5551276"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629771" y="1325853"/>
            <a:ext cx="5551276"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0087880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916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219127"/>
            <a:ext cx="5398451" cy="6934100"/>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600"/>
            </a:lvl1pPr>
          </a:lstStyle>
          <a:p>
            <a:endParaRPr lang="es-ES_tradnl" dirty="0"/>
          </a:p>
        </p:txBody>
      </p:sp>
      <p:sp>
        <p:nvSpPr>
          <p:cNvPr id="3" name="Marcador de texto 2"/>
          <p:cNvSpPr>
            <a:spLocks noGrp="1"/>
          </p:cNvSpPr>
          <p:nvPr>
            <p:ph type="body" sz="quarter" idx="12" hasCustomPrompt="1"/>
          </p:nvPr>
        </p:nvSpPr>
        <p:spPr>
          <a:xfrm>
            <a:off x="6096000"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6096000"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9544589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219127"/>
            <a:ext cx="5398451" cy="6934100"/>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600"/>
            </a:lvl1pPr>
          </a:lstStyle>
          <a:p>
            <a:endParaRPr lang="es-ES_tradnl" dirty="0"/>
          </a:p>
        </p:txBody>
      </p:sp>
      <p:sp>
        <p:nvSpPr>
          <p:cNvPr id="3" name="Marcador de texto 2"/>
          <p:cNvSpPr>
            <a:spLocks noGrp="1"/>
          </p:cNvSpPr>
          <p:nvPr>
            <p:ph type="body" sz="quarter" idx="12" hasCustomPrompt="1"/>
          </p:nvPr>
        </p:nvSpPr>
        <p:spPr>
          <a:xfrm>
            <a:off x="6096000"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6096000"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0341260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898367" y="-706535"/>
            <a:ext cx="7418239" cy="7400153"/>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600"/>
            </a:lvl1pPr>
          </a:lstStyle>
          <a:p>
            <a:endParaRPr lang="es-ES_tradnl" dirty="0"/>
          </a:p>
        </p:txBody>
      </p:sp>
      <p:sp>
        <p:nvSpPr>
          <p:cNvPr id="3" name="Marcador de texto 2"/>
          <p:cNvSpPr>
            <a:spLocks noGrp="1"/>
          </p:cNvSpPr>
          <p:nvPr>
            <p:ph type="body" sz="quarter" idx="12" hasCustomPrompt="1"/>
          </p:nvPr>
        </p:nvSpPr>
        <p:spPr>
          <a:xfrm>
            <a:off x="624417"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624417"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5438570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4775079" y="0"/>
            <a:ext cx="7418239" cy="6467624"/>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600"/>
            </a:lvl1pPr>
          </a:lstStyle>
          <a:p>
            <a:endParaRPr lang="es-ES_tradnl" dirty="0"/>
          </a:p>
        </p:txBody>
      </p:sp>
      <p:sp>
        <p:nvSpPr>
          <p:cNvPr id="3" name="Marcador de texto 2"/>
          <p:cNvSpPr>
            <a:spLocks noGrp="1"/>
          </p:cNvSpPr>
          <p:nvPr>
            <p:ph type="body" sz="quarter" idx="12" hasCustomPrompt="1"/>
          </p:nvPr>
        </p:nvSpPr>
        <p:spPr>
          <a:xfrm>
            <a:off x="624417"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624417"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6667556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4898367" y="-461577"/>
            <a:ext cx="7418239" cy="7400153"/>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600"/>
            </a:lvl1pPr>
          </a:lstStyle>
          <a:p>
            <a:endParaRPr lang="es-ES_tradnl" dirty="0"/>
          </a:p>
        </p:txBody>
      </p:sp>
      <p:sp>
        <p:nvSpPr>
          <p:cNvPr id="3" name="Marcador de texto 2"/>
          <p:cNvSpPr>
            <a:spLocks noGrp="1"/>
          </p:cNvSpPr>
          <p:nvPr>
            <p:ph type="body" sz="quarter" idx="10" hasCustomPrompt="1"/>
          </p:nvPr>
        </p:nvSpPr>
        <p:spPr>
          <a:xfrm>
            <a:off x="629771" y="497272"/>
            <a:ext cx="5551276"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629771" y="1325853"/>
            <a:ext cx="5551276"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8236514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12742" y="-819120"/>
            <a:ext cx="12169663" cy="7450448"/>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35209075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12156920" cy="6628299"/>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19731505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5" y="2"/>
            <a:ext cx="12156919" cy="4719767"/>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35365368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3635" y="-5335"/>
            <a:ext cx="12471072" cy="6021821"/>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30857125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494108"/>
            <a:ext cx="12448915" cy="5788955"/>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42015009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635165" y="3231595"/>
            <a:ext cx="5551276"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635165" y="4060176"/>
            <a:ext cx="5551276"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72205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898367" y="-706535"/>
            <a:ext cx="7418239" cy="7400153"/>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600"/>
            </a:lvl1pPr>
          </a:lstStyle>
          <a:p>
            <a:endParaRPr lang="es-ES_tradnl" dirty="0"/>
          </a:p>
        </p:txBody>
      </p:sp>
      <p:sp>
        <p:nvSpPr>
          <p:cNvPr id="3" name="Marcador de texto 2"/>
          <p:cNvSpPr>
            <a:spLocks noGrp="1"/>
          </p:cNvSpPr>
          <p:nvPr>
            <p:ph type="body" sz="quarter" idx="12" hasCustomPrompt="1"/>
          </p:nvPr>
        </p:nvSpPr>
        <p:spPr>
          <a:xfrm>
            <a:off x="624417"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624417"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81206098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629771" y="497272"/>
            <a:ext cx="5551276"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629771" y="1325853"/>
            <a:ext cx="5551276"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226442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7951906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4417" y="2628432"/>
            <a:ext cx="5960632" cy="3490232"/>
          </a:xfrm>
          <a:prstGeom prst="rect">
            <a:avLst/>
          </a:prstGeom>
        </p:spPr>
      </p:pic>
      <p:sp>
        <p:nvSpPr>
          <p:cNvPr id="6" name="Marcador de imagen 14"/>
          <p:cNvSpPr>
            <a:spLocks noGrp="1"/>
          </p:cNvSpPr>
          <p:nvPr>
            <p:ph type="pic" sz="quarter" idx="13"/>
          </p:nvPr>
        </p:nvSpPr>
        <p:spPr>
          <a:xfrm>
            <a:off x="1309666" y="2882745"/>
            <a:ext cx="4548553" cy="2872153"/>
          </a:xfrm>
          <a:prstGeom prst="rect">
            <a:avLst/>
          </a:pr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415399583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629771" y="497272"/>
            <a:ext cx="5551276"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629771" y="1325853"/>
            <a:ext cx="5551276"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6907316" y="497273"/>
            <a:ext cx="4008056" cy="5937596"/>
            <a:chOff x="0" y="0"/>
            <a:chExt cx="6591304" cy="9765730"/>
          </a:xfrm>
        </p:grpSpPr>
        <p:pic>
          <p:nvPicPr>
            <p:cNvPr id="8" name="Mini-iPad-B&amp;W-Mockup.png"/>
            <p:cNvPicPr/>
            <p:nvPr/>
          </p:nvPicPr>
          <p:blipFill>
            <a:blip r:embed="rId2"/>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778602">
                <a:defRPr sz="4000">
                  <a:solidFill>
                    <a:srgbClr val="FFFFFF"/>
                  </a:solidFill>
                  <a:effectLst>
                    <a:outerShdw blurRad="38100" dist="12700" dir="5400000" rotWithShape="0">
                      <a:srgbClr val="000000">
                        <a:alpha val="50000"/>
                      </a:srgbClr>
                    </a:outerShdw>
                  </a:effectLst>
                </a:defRPr>
              </a:pPr>
              <a:endParaRPr sz="5331" dirty="0">
                <a:solidFill>
                  <a:srgbClr val="FFFFFF"/>
                </a:solidFill>
                <a:effectLst>
                  <a:outerShdw blurRad="38100" dist="12700" dir="5400000" rotWithShape="0">
                    <a:srgbClr val="000000">
                      <a:alpha val="50000"/>
                    </a:srgbClr>
                  </a:outerShdw>
                </a:effectLst>
                <a:latin typeface="Calibri Light"/>
              </a:endParaRPr>
            </a:p>
          </p:txBody>
        </p:sp>
      </p:grpSp>
      <p:sp>
        <p:nvSpPr>
          <p:cNvPr id="10" name="Marcador de imagen 14"/>
          <p:cNvSpPr>
            <a:spLocks noGrp="1"/>
          </p:cNvSpPr>
          <p:nvPr>
            <p:ph type="pic" sz="quarter" idx="13"/>
          </p:nvPr>
        </p:nvSpPr>
        <p:spPr>
          <a:xfrm>
            <a:off x="7128099" y="1077337"/>
            <a:ext cx="3574976" cy="4746204"/>
          </a:xfrm>
          <a:prstGeom prst="rect">
            <a:avLst/>
          </a:pr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9284170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6256285" y="2409093"/>
            <a:ext cx="5248843" cy="330628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36925474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722679" y="2409093"/>
            <a:ext cx="5248843" cy="330628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9379938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875696"/>
            <a:ext cx="12192000" cy="4982305"/>
          </a:xfrm>
          <a:prstGeom prst="rect">
            <a:avLst/>
          </a:pr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7923540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875695"/>
            <a:ext cx="12192000" cy="2930767"/>
          </a:xfrm>
          <a:prstGeom prst="rect">
            <a:avLst/>
          </a:pr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22663373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309709"/>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138291"/>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624417" y="1685045"/>
            <a:ext cx="3475892" cy="347589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5" name="Marcador de imagen 14"/>
          <p:cNvSpPr>
            <a:spLocks noGrp="1"/>
          </p:cNvSpPr>
          <p:nvPr>
            <p:ph type="pic" sz="quarter" idx="13"/>
          </p:nvPr>
        </p:nvSpPr>
        <p:spPr>
          <a:xfrm>
            <a:off x="4358054" y="1685045"/>
            <a:ext cx="3475892" cy="347589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7" name="Marcador de imagen 16"/>
          <p:cNvSpPr>
            <a:spLocks noGrp="1"/>
          </p:cNvSpPr>
          <p:nvPr>
            <p:ph type="pic" sz="quarter" idx="14"/>
          </p:nvPr>
        </p:nvSpPr>
        <p:spPr>
          <a:xfrm>
            <a:off x="8091691" y="1685045"/>
            <a:ext cx="3475892" cy="347589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36233257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309709"/>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138291"/>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624420" y="1705708"/>
            <a:ext cx="5248843" cy="330628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600"/>
            </a:lvl1pPr>
          </a:lstStyle>
          <a:p>
            <a:endParaRPr lang="es-ES_tradnl" dirty="0"/>
          </a:p>
        </p:txBody>
      </p:sp>
      <p:sp>
        <p:nvSpPr>
          <p:cNvPr id="10" name="Marcador de imagen 9"/>
          <p:cNvSpPr>
            <a:spLocks noGrp="1"/>
          </p:cNvSpPr>
          <p:nvPr>
            <p:ph type="pic" sz="quarter" idx="13"/>
          </p:nvPr>
        </p:nvSpPr>
        <p:spPr>
          <a:xfrm>
            <a:off x="6318741" y="1705708"/>
            <a:ext cx="5248843" cy="330628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2609679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4775079" y="0"/>
            <a:ext cx="7418239" cy="6467624"/>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600"/>
            </a:lvl1pPr>
          </a:lstStyle>
          <a:p>
            <a:endParaRPr lang="es-ES_tradnl" dirty="0"/>
          </a:p>
        </p:txBody>
      </p:sp>
      <p:sp>
        <p:nvSpPr>
          <p:cNvPr id="3" name="Marcador de texto 2"/>
          <p:cNvSpPr>
            <a:spLocks noGrp="1"/>
          </p:cNvSpPr>
          <p:nvPr>
            <p:ph type="body" sz="quarter" idx="12" hasCustomPrompt="1"/>
          </p:nvPr>
        </p:nvSpPr>
        <p:spPr>
          <a:xfrm>
            <a:off x="624417"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624417"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0850370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1160588" y="2262559"/>
            <a:ext cx="2614243" cy="2614243"/>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5" name="Marcador de imagen 14"/>
          <p:cNvSpPr>
            <a:spLocks noGrp="1"/>
          </p:cNvSpPr>
          <p:nvPr>
            <p:ph type="pic" sz="quarter" idx="13"/>
          </p:nvPr>
        </p:nvSpPr>
        <p:spPr>
          <a:xfrm>
            <a:off x="4788879" y="2262559"/>
            <a:ext cx="2614243" cy="2614243"/>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6" name="Marcador de imagen 15"/>
          <p:cNvSpPr>
            <a:spLocks noGrp="1"/>
          </p:cNvSpPr>
          <p:nvPr>
            <p:ph type="pic" sz="quarter" idx="14"/>
          </p:nvPr>
        </p:nvSpPr>
        <p:spPr>
          <a:xfrm>
            <a:off x="8305797" y="2262559"/>
            <a:ext cx="2614243" cy="2614243"/>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109732329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624418" y="2133604"/>
            <a:ext cx="2344613" cy="2344613"/>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5" name="Marcador de imagen 14"/>
          <p:cNvSpPr>
            <a:spLocks noGrp="1"/>
          </p:cNvSpPr>
          <p:nvPr>
            <p:ph type="pic" sz="quarter" idx="13"/>
          </p:nvPr>
        </p:nvSpPr>
        <p:spPr>
          <a:xfrm>
            <a:off x="3490708" y="2133604"/>
            <a:ext cx="2344613" cy="2344613"/>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6" name="Marcador de imagen 15"/>
          <p:cNvSpPr>
            <a:spLocks noGrp="1"/>
          </p:cNvSpPr>
          <p:nvPr>
            <p:ph type="pic" sz="quarter" idx="14"/>
          </p:nvPr>
        </p:nvSpPr>
        <p:spPr>
          <a:xfrm>
            <a:off x="6356999" y="2133604"/>
            <a:ext cx="2344613" cy="2344613"/>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7" name="Marcador de imagen 6"/>
          <p:cNvSpPr>
            <a:spLocks noGrp="1"/>
          </p:cNvSpPr>
          <p:nvPr>
            <p:ph type="pic" sz="quarter" idx="15"/>
          </p:nvPr>
        </p:nvSpPr>
        <p:spPr>
          <a:xfrm>
            <a:off x="9222971" y="2133604"/>
            <a:ext cx="2344613" cy="2344613"/>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20300231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624418" y="2074991"/>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5" name="Marcador de imagen 14"/>
          <p:cNvSpPr>
            <a:spLocks noGrp="1"/>
          </p:cNvSpPr>
          <p:nvPr>
            <p:ph type="pic" sz="quarter" idx="13"/>
          </p:nvPr>
        </p:nvSpPr>
        <p:spPr>
          <a:xfrm>
            <a:off x="2869443" y="2074991"/>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6" name="Marcador de imagen 15"/>
          <p:cNvSpPr>
            <a:spLocks noGrp="1"/>
          </p:cNvSpPr>
          <p:nvPr>
            <p:ph type="pic" sz="quarter" idx="14"/>
          </p:nvPr>
        </p:nvSpPr>
        <p:spPr>
          <a:xfrm>
            <a:off x="5114470" y="2074991"/>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9" name="Marcador de imagen 15"/>
          <p:cNvSpPr>
            <a:spLocks noGrp="1"/>
          </p:cNvSpPr>
          <p:nvPr>
            <p:ph type="pic" sz="quarter" idx="15"/>
          </p:nvPr>
        </p:nvSpPr>
        <p:spPr>
          <a:xfrm>
            <a:off x="7359497" y="2074991"/>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0" name="Marcador de imagen 15"/>
          <p:cNvSpPr>
            <a:spLocks noGrp="1"/>
          </p:cNvSpPr>
          <p:nvPr>
            <p:ph type="pic" sz="quarter" idx="16"/>
          </p:nvPr>
        </p:nvSpPr>
        <p:spPr>
          <a:xfrm>
            <a:off x="9604523" y="2074991"/>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345194295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624418" y="2074991"/>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9" name="Marcador de imagen 8"/>
          <p:cNvSpPr>
            <a:spLocks noGrp="1"/>
          </p:cNvSpPr>
          <p:nvPr>
            <p:ph type="pic" sz="quarter" idx="13"/>
          </p:nvPr>
        </p:nvSpPr>
        <p:spPr>
          <a:xfrm>
            <a:off x="624418" y="4290653"/>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0" name="Marcador de imagen 9"/>
          <p:cNvSpPr>
            <a:spLocks noGrp="1"/>
          </p:cNvSpPr>
          <p:nvPr>
            <p:ph type="pic" sz="quarter" idx="14"/>
          </p:nvPr>
        </p:nvSpPr>
        <p:spPr>
          <a:xfrm>
            <a:off x="6096001" y="2074991"/>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
        <p:nvSpPr>
          <p:cNvPr id="11" name="Marcador de imagen 10"/>
          <p:cNvSpPr>
            <a:spLocks noGrp="1"/>
          </p:cNvSpPr>
          <p:nvPr>
            <p:ph type="pic" sz="quarter" idx="15"/>
          </p:nvPr>
        </p:nvSpPr>
        <p:spPr>
          <a:xfrm>
            <a:off x="6096001" y="4290653"/>
            <a:ext cx="1981196" cy="1981196"/>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370583723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849205"/>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677787"/>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1033355" y="5591877"/>
            <a:ext cx="2399995" cy="240000"/>
          </a:xfrm>
          <a:prstGeom prst="rect">
            <a:avLst/>
          </a:prstGeom>
        </p:spPr>
        <p:txBody>
          <a:bodyPr vert="horz" lIns="0" tIns="40504" rIns="0" bIns="40504" anchor="ctr"/>
          <a:lstStyle>
            <a:lvl1pPr marL="0" indent="0" algn="l">
              <a:lnSpc>
                <a:spcPct val="100000"/>
              </a:lnSpc>
              <a:spcBef>
                <a:spcPts val="0"/>
              </a:spcBef>
              <a:spcAft>
                <a:spcPts val="0"/>
              </a:spcAft>
              <a:buNone/>
              <a:defRPr sz="1333"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682508" y="5595943"/>
            <a:ext cx="240000" cy="24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333" b="1" dirty="0">
              <a:solidFill>
                <a:prstClr val="white">
                  <a:lumMod val="50000"/>
                </a:prst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1033355" y="5998277"/>
            <a:ext cx="2399995" cy="240000"/>
          </a:xfrm>
          <a:prstGeom prst="rect">
            <a:avLst/>
          </a:prstGeom>
        </p:spPr>
        <p:txBody>
          <a:bodyPr vert="horz" lIns="0" tIns="40504" rIns="0" bIns="40504" anchor="ctr"/>
          <a:lstStyle>
            <a:lvl1pPr marL="0" indent="0" algn="l">
              <a:lnSpc>
                <a:spcPct val="100000"/>
              </a:lnSpc>
              <a:spcBef>
                <a:spcPts val="0"/>
              </a:spcBef>
              <a:spcAft>
                <a:spcPts val="0"/>
              </a:spcAft>
              <a:buNone/>
              <a:defRPr sz="1333"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682508" y="6002343"/>
            <a:ext cx="240000" cy="24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333" b="1" dirty="0">
              <a:solidFill>
                <a:prstClr val="white">
                  <a:lumMod val="50000"/>
                </a:prst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3806016" y="5591877"/>
            <a:ext cx="2399995" cy="240000"/>
          </a:xfrm>
          <a:prstGeom prst="rect">
            <a:avLst/>
          </a:prstGeom>
        </p:spPr>
        <p:txBody>
          <a:bodyPr vert="horz" lIns="0" tIns="40504" rIns="0" bIns="40504" anchor="ctr"/>
          <a:lstStyle>
            <a:lvl1pPr marL="0" indent="0" algn="l">
              <a:lnSpc>
                <a:spcPct val="100000"/>
              </a:lnSpc>
              <a:spcBef>
                <a:spcPts val="0"/>
              </a:spcBef>
              <a:spcAft>
                <a:spcPts val="0"/>
              </a:spcAft>
              <a:buNone/>
              <a:defRPr sz="1333"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3455169" y="5595943"/>
            <a:ext cx="240000" cy="24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333" b="1" dirty="0">
              <a:solidFill>
                <a:prstClr val="white">
                  <a:lumMod val="65000"/>
                </a:prst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3806016" y="5998277"/>
            <a:ext cx="2399995" cy="240000"/>
          </a:xfrm>
          <a:prstGeom prst="rect">
            <a:avLst/>
          </a:prstGeom>
        </p:spPr>
        <p:txBody>
          <a:bodyPr vert="horz" lIns="0" tIns="40504" rIns="0" bIns="40504" anchor="ctr"/>
          <a:lstStyle>
            <a:lvl1pPr marL="0" indent="0" algn="l">
              <a:lnSpc>
                <a:spcPct val="100000"/>
              </a:lnSpc>
              <a:spcBef>
                <a:spcPts val="0"/>
              </a:spcBef>
              <a:spcAft>
                <a:spcPts val="0"/>
              </a:spcAft>
              <a:buNone/>
              <a:defRPr sz="1333"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3455169" y="6002343"/>
            <a:ext cx="240000" cy="24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333" b="1" dirty="0">
              <a:solidFill>
                <a:prstClr val="white">
                  <a:lumMod val="65000"/>
                </a:prst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6494011" y="5591877"/>
            <a:ext cx="2399995" cy="240000"/>
          </a:xfrm>
          <a:prstGeom prst="rect">
            <a:avLst/>
          </a:prstGeom>
        </p:spPr>
        <p:txBody>
          <a:bodyPr vert="horz" lIns="0" tIns="40504" rIns="0" bIns="40504" anchor="ctr"/>
          <a:lstStyle>
            <a:lvl1pPr marL="0" indent="0" algn="l">
              <a:lnSpc>
                <a:spcPct val="100000"/>
              </a:lnSpc>
              <a:spcBef>
                <a:spcPts val="0"/>
              </a:spcBef>
              <a:spcAft>
                <a:spcPts val="0"/>
              </a:spcAft>
              <a:buNone/>
              <a:defRPr sz="1333"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6143164" y="5595943"/>
            <a:ext cx="240000" cy="24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333" b="1" dirty="0">
              <a:solidFill>
                <a:prstClr val="white">
                  <a:lumMod val="65000"/>
                </a:prst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6494011" y="5998277"/>
            <a:ext cx="2399995" cy="240000"/>
          </a:xfrm>
          <a:prstGeom prst="rect">
            <a:avLst/>
          </a:prstGeom>
        </p:spPr>
        <p:txBody>
          <a:bodyPr vert="horz" lIns="0" tIns="40504" rIns="0" bIns="40504" anchor="ctr"/>
          <a:lstStyle>
            <a:lvl1pPr marL="0" indent="0" algn="l">
              <a:lnSpc>
                <a:spcPct val="100000"/>
              </a:lnSpc>
              <a:spcBef>
                <a:spcPts val="0"/>
              </a:spcBef>
              <a:spcAft>
                <a:spcPts val="0"/>
              </a:spcAft>
              <a:buNone/>
              <a:defRPr sz="1333"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6143164" y="6002343"/>
            <a:ext cx="240000" cy="24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333" b="1" dirty="0">
              <a:solidFill>
                <a:prstClr val="white">
                  <a:lumMod val="65000"/>
                </a:prst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9182005" y="5591877"/>
            <a:ext cx="2399995" cy="240000"/>
          </a:xfrm>
          <a:prstGeom prst="rect">
            <a:avLst/>
          </a:prstGeom>
        </p:spPr>
        <p:txBody>
          <a:bodyPr vert="horz" lIns="0" tIns="40504" rIns="0" bIns="40504" anchor="ctr"/>
          <a:lstStyle>
            <a:lvl1pPr marL="0" indent="0" algn="l">
              <a:lnSpc>
                <a:spcPct val="100000"/>
              </a:lnSpc>
              <a:spcBef>
                <a:spcPts val="0"/>
              </a:spcBef>
              <a:spcAft>
                <a:spcPts val="0"/>
              </a:spcAft>
              <a:buNone/>
              <a:defRPr sz="1333"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8831159" y="5595943"/>
            <a:ext cx="240000" cy="24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333" b="1" dirty="0">
              <a:solidFill>
                <a:prstClr val="white">
                  <a:lumMod val="65000"/>
                </a:prst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9182005" y="5998277"/>
            <a:ext cx="2399995" cy="240000"/>
          </a:xfrm>
          <a:prstGeom prst="rect">
            <a:avLst/>
          </a:prstGeom>
        </p:spPr>
        <p:txBody>
          <a:bodyPr vert="horz" lIns="0" tIns="40504" rIns="0" bIns="40504" anchor="ctr"/>
          <a:lstStyle>
            <a:lvl1pPr marL="0" indent="0" algn="l">
              <a:lnSpc>
                <a:spcPct val="100000"/>
              </a:lnSpc>
              <a:spcBef>
                <a:spcPts val="0"/>
              </a:spcBef>
              <a:spcAft>
                <a:spcPts val="0"/>
              </a:spcAft>
              <a:buNone/>
              <a:defRPr sz="1333"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8831159" y="6002343"/>
            <a:ext cx="240000" cy="24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333" b="1" dirty="0">
              <a:solidFill>
                <a:prstClr val="white">
                  <a:lumMod val="65000"/>
                </a:prst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22130017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19561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02419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1050232" y="1656563"/>
            <a:ext cx="2112000" cy="2111997"/>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6" name="Oval 105"/>
          <p:cNvSpPr>
            <a:spLocks noChangeAspect="1"/>
          </p:cNvSpPr>
          <p:nvPr userDrawn="1"/>
        </p:nvSpPr>
        <p:spPr>
          <a:xfrm>
            <a:off x="710333" y="2347948"/>
            <a:ext cx="749283" cy="749277"/>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7" name="Text Placeholder 7"/>
          <p:cNvSpPr>
            <a:spLocks noGrp="1"/>
          </p:cNvSpPr>
          <p:nvPr>
            <p:ph type="body" sz="quarter" idx="65" hasCustomPrompt="1"/>
          </p:nvPr>
        </p:nvSpPr>
        <p:spPr>
          <a:xfrm>
            <a:off x="732028" y="2302865"/>
            <a:ext cx="704141" cy="749465"/>
          </a:xfrm>
          <a:prstGeom prst="rect">
            <a:avLst/>
          </a:prstGeom>
        </p:spPr>
        <p:txBody>
          <a:bodyPr vert="horz" lIns="0" tIns="103884" rIns="0" bIns="103884" anchor="ctr"/>
          <a:lstStyle>
            <a:lvl1pPr marL="0" indent="0" algn="ctr">
              <a:lnSpc>
                <a:spcPct val="100000"/>
              </a:lnSpc>
              <a:spcBef>
                <a:spcPts val="0"/>
              </a:spcBef>
              <a:buNone/>
              <a:defRPr sz="2667"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1308070" y="1814003"/>
            <a:ext cx="1692180" cy="177564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6492164" y="1656563"/>
            <a:ext cx="2112000" cy="2111997"/>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0" name="Oval 129"/>
          <p:cNvSpPr>
            <a:spLocks noChangeAspect="1"/>
          </p:cNvSpPr>
          <p:nvPr userDrawn="1"/>
        </p:nvSpPr>
        <p:spPr>
          <a:xfrm>
            <a:off x="6152265" y="2347948"/>
            <a:ext cx="749283" cy="749277"/>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1" name="Text Placeholder 7"/>
          <p:cNvSpPr>
            <a:spLocks noGrp="1"/>
          </p:cNvSpPr>
          <p:nvPr>
            <p:ph type="body" sz="quarter" idx="67" hasCustomPrompt="1"/>
          </p:nvPr>
        </p:nvSpPr>
        <p:spPr>
          <a:xfrm>
            <a:off x="6173960" y="2302865"/>
            <a:ext cx="704141" cy="749465"/>
          </a:xfrm>
          <a:prstGeom prst="rect">
            <a:avLst/>
          </a:prstGeom>
        </p:spPr>
        <p:txBody>
          <a:bodyPr vert="horz" lIns="0" tIns="103884" rIns="0" bIns="103884" anchor="ctr"/>
          <a:lstStyle>
            <a:lvl1pPr marL="0" indent="0" algn="ctr">
              <a:lnSpc>
                <a:spcPct val="100000"/>
              </a:lnSpc>
              <a:spcBef>
                <a:spcPts val="0"/>
              </a:spcBef>
              <a:buNone/>
              <a:defRPr sz="2667"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6750002" y="1814003"/>
            <a:ext cx="1692180" cy="177564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1050232" y="4182244"/>
            <a:ext cx="2112000" cy="2111997"/>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4" name="Oval 146"/>
          <p:cNvSpPr>
            <a:spLocks noChangeAspect="1"/>
          </p:cNvSpPr>
          <p:nvPr userDrawn="1"/>
        </p:nvSpPr>
        <p:spPr>
          <a:xfrm>
            <a:off x="710333" y="4873630"/>
            <a:ext cx="749283" cy="749277"/>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5" name="Text Placeholder 7"/>
          <p:cNvSpPr>
            <a:spLocks noGrp="1"/>
          </p:cNvSpPr>
          <p:nvPr>
            <p:ph type="body" sz="quarter" idx="72" hasCustomPrompt="1"/>
          </p:nvPr>
        </p:nvSpPr>
        <p:spPr>
          <a:xfrm>
            <a:off x="732028" y="4828546"/>
            <a:ext cx="704141" cy="749465"/>
          </a:xfrm>
          <a:prstGeom prst="rect">
            <a:avLst/>
          </a:prstGeom>
        </p:spPr>
        <p:txBody>
          <a:bodyPr vert="horz" lIns="0" tIns="103884" rIns="0" bIns="103884" anchor="ctr"/>
          <a:lstStyle>
            <a:lvl1pPr marL="0" indent="0" algn="ctr">
              <a:lnSpc>
                <a:spcPct val="100000"/>
              </a:lnSpc>
              <a:spcBef>
                <a:spcPts val="0"/>
              </a:spcBef>
              <a:buNone/>
              <a:defRPr sz="2667"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1308070" y="4339684"/>
            <a:ext cx="1692180" cy="177564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6492164" y="4182244"/>
            <a:ext cx="2112000" cy="2111997"/>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8" name="Oval 156"/>
          <p:cNvSpPr>
            <a:spLocks noChangeAspect="1"/>
          </p:cNvSpPr>
          <p:nvPr userDrawn="1"/>
        </p:nvSpPr>
        <p:spPr>
          <a:xfrm>
            <a:off x="6152265" y="4873630"/>
            <a:ext cx="749283" cy="749277"/>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9" name="Text Placeholder 7"/>
          <p:cNvSpPr>
            <a:spLocks noGrp="1"/>
          </p:cNvSpPr>
          <p:nvPr>
            <p:ph type="body" sz="quarter" idx="77" hasCustomPrompt="1"/>
          </p:nvPr>
        </p:nvSpPr>
        <p:spPr>
          <a:xfrm>
            <a:off x="6173960" y="4828546"/>
            <a:ext cx="704141" cy="749465"/>
          </a:xfrm>
          <a:prstGeom prst="rect">
            <a:avLst/>
          </a:prstGeom>
        </p:spPr>
        <p:txBody>
          <a:bodyPr vert="horz" lIns="0" tIns="103884" rIns="0" bIns="103884" anchor="ctr"/>
          <a:lstStyle>
            <a:lvl1pPr marL="0" indent="0" algn="ctr">
              <a:lnSpc>
                <a:spcPct val="100000"/>
              </a:lnSpc>
              <a:spcBef>
                <a:spcPts val="0"/>
              </a:spcBef>
              <a:buNone/>
              <a:defRPr sz="2667"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6750002" y="4339684"/>
            <a:ext cx="1692180" cy="177564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20295979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6096000"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6096000"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1421419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348366" y="989762"/>
            <a:ext cx="3433996" cy="4740476"/>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600"/>
            </a:lvl1pPr>
          </a:lstStyle>
          <a:p>
            <a:endParaRPr lang="es-ES_tradnl" dirty="0"/>
          </a:p>
        </p:txBody>
      </p:sp>
      <p:sp>
        <p:nvSpPr>
          <p:cNvPr id="5" name="Marcador de texto 2"/>
          <p:cNvSpPr>
            <a:spLocks noGrp="1"/>
          </p:cNvSpPr>
          <p:nvPr>
            <p:ph type="body" sz="quarter" idx="11" hasCustomPrompt="1"/>
          </p:nvPr>
        </p:nvSpPr>
        <p:spPr>
          <a:xfrm>
            <a:off x="6096000"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6096000"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73711439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6202129" y="989762"/>
            <a:ext cx="5259327" cy="4897868"/>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600"/>
            </a:lvl1pPr>
          </a:lstStyle>
          <a:p>
            <a:endParaRPr lang="es-ES_tradnl" dirty="0"/>
          </a:p>
        </p:txBody>
      </p:sp>
      <p:sp>
        <p:nvSpPr>
          <p:cNvPr id="5" name="Marcador de texto 2"/>
          <p:cNvSpPr>
            <a:spLocks noGrp="1"/>
          </p:cNvSpPr>
          <p:nvPr>
            <p:ph type="body" sz="quarter" idx="11" hasCustomPrompt="1"/>
          </p:nvPr>
        </p:nvSpPr>
        <p:spPr>
          <a:xfrm>
            <a:off x="624416"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624416"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15147104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066285" y="959478"/>
            <a:ext cx="4276177" cy="5307917"/>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600"/>
            </a:lvl1pPr>
          </a:lstStyle>
          <a:p>
            <a:endParaRPr lang="es-ES_tradnl" dirty="0"/>
          </a:p>
        </p:txBody>
      </p:sp>
      <p:sp>
        <p:nvSpPr>
          <p:cNvPr id="6" name="Marcador de texto 2"/>
          <p:cNvSpPr>
            <a:spLocks noGrp="1"/>
          </p:cNvSpPr>
          <p:nvPr>
            <p:ph type="body" sz="quarter" idx="11" hasCustomPrompt="1"/>
          </p:nvPr>
        </p:nvSpPr>
        <p:spPr>
          <a:xfrm>
            <a:off x="6096000"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6096000"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491618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4898367" y="-461577"/>
            <a:ext cx="7418239" cy="7400153"/>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600"/>
            </a:lvl1pPr>
          </a:lstStyle>
          <a:p>
            <a:endParaRPr lang="es-ES_tradnl" dirty="0"/>
          </a:p>
        </p:txBody>
      </p:sp>
      <p:sp>
        <p:nvSpPr>
          <p:cNvPr id="3" name="Marcador de texto 2"/>
          <p:cNvSpPr>
            <a:spLocks noGrp="1"/>
          </p:cNvSpPr>
          <p:nvPr>
            <p:ph type="body" sz="quarter" idx="10" hasCustomPrompt="1"/>
          </p:nvPr>
        </p:nvSpPr>
        <p:spPr>
          <a:xfrm>
            <a:off x="629771" y="497272"/>
            <a:ext cx="5551276"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629771" y="1325853"/>
            <a:ext cx="5551276"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0285083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7040660" y="973997"/>
            <a:ext cx="3582264" cy="5631793"/>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600"/>
            </a:lvl1pPr>
          </a:lstStyle>
          <a:p>
            <a:endParaRPr lang="es-ES_tradnl" dirty="0"/>
          </a:p>
        </p:txBody>
      </p:sp>
      <p:sp>
        <p:nvSpPr>
          <p:cNvPr id="5" name="Marcador de texto 2"/>
          <p:cNvSpPr>
            <a:spLocks noGrp="1"/>
          </p:cNvSpPr>
          <p:nvPr>
            <p:ph type="body" sz="quarter" idx="11" hasCustomPrompt="1"/>
          </p:nvPr>
        </p:nvSpPr>
        <p:spPr>
          <a:xfrm>
            <a:off x="624417" y="989761"/>
            <a:ext cx="5471584" cy="769275"/>
          </a:xfrm>
          <a:prstGeom prst="rect">
            <a:avLst/>
          </a:prstGeom>
        </p:spPr>
        <p:txBody>
          <a:bodyPr lIns="0"/>
          <a:lstStyle>
            <a:lvl1pPr marL="0" indent="0">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624417" y="1818343"/>
            <a:ext cx="5471584" cy="295800"/>
          </a:xfrm>
          <a:prstGeom prst="rect">
            <a:avLst/>
          </a:prstGeom>
        </p:spPr>
        <p:txBody>
          <a:bodyPr lIns="0"/>
          <a:lstStyle>
            <a:lvl1pPr marL="0" indent="0">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692036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3329431" y="497272"/>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3329431" y="132585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996833" y="2023904"/>
            <a:ext cx="2880004" cy="288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6" name="Oval 24"/>
          <p:cNvSpPr>
            <a:spLocks noChangeAspect="1"/>
          </p:cNvSpPr>
          <p:nvPr userDrawn="1"/>
        </p:nvSpPr>
        <p:spPr>
          <a:xfrm>
            <a:off x="4654431" y="2023904"/>
            <a:ext cx="2880004" cy="288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7" name="Oval 29"/>
          <p:cNvSpPr>
            <a:spLocks noChangeAspect="1"/>
          </p:cNvSpPr>
          <p:nvPr userDrawn="1"/>
        </p:nvSpPr>
        <p:spPr>
          <a:xfrm>
            <a:off x="8334609" y="2023904"/>
            <a:ext cx="2880004" cy="288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8" name="Oval 34"/>
          <p:cNvSpPr>
            <a:spLocks noChangeAspect="1"/>
          </p:cNvSpPr>
          <p:nvPr userDrawn="1"/>
        </p:nvSpPr>
        <p:spPr>
          <a:xfrm>
            <a:off x="3873618" y="3114585"/>
            <a:ext cx="816001" cy="815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9" name="Oval 36"/>
          <p:cNvSpPr>
            <a:spLocks noChangeAspect="1"/>
          </p:cNvSpPr>
          <p:nvPr userDrawn="1"/>
        </p:nvSpPr>
        <p:spPr>
          <a:xfrm>
            <a:off x="7514986" y="3114585"/>
            <a:ext cx="816001" cy="815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0" name="Picture Placeholder 2"/>
          <p:cNvSpPr>
            <a:spLocks noGrp="1" noChangeAspect="1"/>
          </p:cNvSpPr>
          <p:nvPr>
            <p:ph type="pic" sz="quarter" idx="17"/>
          </p:nvPr>
        </p:nvSpPr>
        <p:spPr>
          <a:xfrm>
            <a:off x="874187" y="1912129"/>
            <a:ext cx="3072984" cy="312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4585804" y="1912129"/>
            <a:ext cx="3016120" cy="312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8254103" y="1912129"/>
            <a:ext cx="3071508" cy="312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3947171" y="3114585"/>
            <a:ext cx="704141" cy="749465"/>
          </a:xfrm>
          <a:prstGeom prst="rect">
            <a:avLst/>
          </a:prstGeom>
        </p:spPr>
        <p:txBody>
          <a:bodyPr vert="horz" lIns="0" tIns="103884" rIns="0" bIns="103884" anchor="ctr"/>
          <a:lstStyle>
            <a:lvl1pPr marL="0" indent="0" algn="ctr">
              <a:lnSpc>
                <a:spcPct val="100000"/>
              </a:lnSpc>
              <a:spcBef>
                <a:spcPts val="0"/>
              </a:spcBef>
              <a:buNone/>
              <a:defRPr sz="2667"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7572830" y="3114585"/>
            <a:ext cx="704141" cy="749465"/>
          </a:xfrm>
          <a:prstGeom prst="rect">
            <a:avLst/>
          </a:prstGeom>
        </p:spPr>
        <p:txBody>
          <a:bodyPr vert="horz" lIns="0" tIns="103884" rIns="0" bIns="103884" anchor="ctr"/>
          <a:lstStyle>
            <a:lvl1pPr marL="0" indent="0" algn="ctr">
              <a:lnSpc>
                <a:spcPct val="100000"/>
              </a:lnSpc>
              <a:spcBef>
                <a:spcPts val="0"/>
              </a:spcBef>
              <a:buNone/>
              <a:defRPr sz="2667"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207475485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954808" y="1980090"/>
            <a:ext cx="1793877" cy="1823989"/>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3" name="Picture Placeholder 2"/>
          <p:cNvSpPr>
            <a:spLocks noGrp="1" noChangeAspect="1"/>
          </p:cNvSpPr>
          <p:nvPr>
            <p:ph type="pic" sz="quarter" idx="17"/>
          </p:nvPr>
        </p:nvSpPr>
        <p:spPr>
          <a:xfrm>
            <a:off x="858412" y="1861557"/>
            <a:ext cx="2029915" cy="2063988"/>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858649" y="4130546"/>
            <a:ext cx="2049120" cy="479756"/>
          </a:xfrm>
          <a:prstGeom prst="rect">
            <a:avLst/>
          </a:prstGeom>
        </p:spPr>
        <p:txBody>
          <a:bodyPr vert="horz" lIns="0" tIns="40504" rIns="0" bIns="40504" anchor="ctr"/>
          <a:lstStyle>
            <a:lvl1pPr marL="0" indent="0" algn="ctr">
              <a:lnSpc>
                <a:spcPct val="100000"/>
              </a:lnSpc>
              <a:spcBef>
                <a:spcPts val="0"/>
              </a:spcBef>
              <a:buNone/>
              <a:defRPr sz="2133"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858649" y="4621172"/>
            <a:ext cx="2049120" cy="253835"/>
          </a:xfrm>
          <a:prstGeom prst="rect">
            <a:avLst/>
          </a:prstGeom>
        </p:spPr>
        <p:txBody>
          <a:bodyPr vert="horz" lIns="0" tIns="40504" rIns="0" bIns="40504" anchor="ctr"/>
          <a:lstStyle>
            <a:lvl1pPr marL="0" indent="0" algn="ctr">
              <a:lnSpc>
                <a:spcPct val="100000"/>
              </a:lnSpc>
              <a:spcBef>
                <a:spcPts val="0"/>
              </a:spcBef>
              <a:spcAft>
                <a:spcPts val="0"/>
              </a:spcAft>
              <a:buNone/>
              <a:defRPr sz="1333"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858651" y="4965319"/>
            <a:ext cx="2049120" cy="866636"/>
          </a:xfrm>
          <a:prstGeom prst="rect">
            <a:avLst/>
          </a:prstGeom>
        </p:spPr>
        <p:txBody>
          <a:bodyPr vert="horz" lIns="0" tIns="0" rIns="0" bIns="0"/>
          <a:lstStyle>
            <a:lvl1pPr marL="0" indent="0" algn="ctr">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610728" y="5854535"/>
            <a:ext cx="641923" cy="622979"/>
          </a:xfrm>
          <a:prstGeom prst="rect">
            <a:avLst/>
          </a:prstGeom>
        </p:spPr>
        <p:txBody>
          <a:bodyPr vert="horz" lIns="0" tIns="103884" rIns="0" bIns="103884" anchor="ctr"/>
          <a:lstStyle>
            <a:lvl1pPr marL="0" indent="0" algn="ctr">
              <a:lnSpc>
                <a:spcPct val="100000"/>
              </a:lnSpc>
              <a:spcBef>
                <a:spcPts val="0"/>
              </a:spcBef>
              <a:buNone/>
              <a:defRPr sz="3333"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3228335" y="1851379"/>
            <a:ext cx="0" cy="4607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3761934" y="1980090"/>
            <a:ext cx="1793877" cy="1823989"/>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0" name="Picture Placeholder 2"/>
          <p:cNvSpPr>
            <a:spLocks noGrp="1" noChangeAspect="1"/>
          </p:cNvSpPr>
          <p:nvPr>
            <p:ph type="pic" sz="quarter" idx="55"/>
          </p:nvPr>
        </p:nvSpPr>
        <p:spPr>
          <a:xfrm>
            <a:off x="3665537" y="1861557"/>
            <a:ext cx="2029915" cy="2063988"/>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3610341" y="4130546"/>
            <a:ext cx="2049120" cy="479756"/>
          </a:xfrm>
          <a:prstGeom prst="rect">
            <a:avLst/>
          </a:prstGeom>
        </p:spPr>
        <p:txBody>
          <a:bodyPr vert="horz" lIns="0" tIns="40504" rIns="0" bIns="40504" anchor="ctr"/>
          <a:lstStyle>
            <a:lvl1pPr marL="0" indent="0" algn="ctr">
              <a:lnSpc>
                <a:spcPct val="100000"/>
              </a:lnSpc>
              <a:spcBef>
                <a:spcPts val="0"/>
              </a:spcBef>
              <a:buNone/>
              <a:defRPr sz="2133"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3610341" y="4621172"/>
            <a:ext cx="2049120" cy="253835"/>
          </a:xfrm>
          <a:prstGeom prst="rect">
            <a:avLst/>
          </a:prstGeom>
        </p:spPr>
        <p:txBody>
          <a:bodyPr vert="horz" lIns="0" tIns="40504" rIns="0" bIns="40504" anchor="ctr"/>
          <a:lstStyle>
            <a:lvl1pPr marL="0" indent="0" algn="ctr">
              <a:lnSpc>
                <a:spcPct val="100000"/>
              </a:lnSpc>
              <a:spcBef>
                <a:spcPts val="0"/>
              </a:spcBef>
              <a:spcAft>
                <a:spcPts val="0"/>
              </a:spcAft>
              <a:buNone/>
              <a:defRPr sz="1333"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3610343" y="4965319"/>
            <a:ext cx="2049120" cy="866636"/>
          </a:xfrm>
          <a:prstGeom prst="rect">
            <a:avLst/>
          </a:prstGeom>
        </p:spPr>
        <p:txBody>
          <a:bodyPr vert="horz" lIns="0" tIns="0" rIns="0" bIns="0"/>
          <a:lstStyle>
            <a:lvl1pPr marL="0" indent="0" algn="ctr">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4362420" y="5854535"/>
            <a:ext cx="641923" cy="622979"/>
          </a:xfrm>
          <a:prstGeom prst="rect">
            <a:avLst/>
          </a:prstGeom>
        </p:spPr>
        <p:txBody>
          <a:bodyPr vert="horz" lIns="0" tIns="103884" rIns="0" bIns="103884" anchor="ctr"/>
          <a:lstStyle>
            <a:lvl1pPr marL="0" indent="0" algn="ctr">
              <a:lnSpc>
                <a:spcPct val="100000"/>
              </a:lnSpc>
              <a:spcBef>
                <a:spcPts val="0"/>
              </a:spcBef>
              <a:buNone/>
              <a:defRPr sz="3333"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6099319" y="1851379"/>
            <a:ext cx="0" cy="4607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6525956" y="1980090"/>
            <a:ext cx="1793877" cy="1823989"/>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17" name="Picture Placeholder 2"/>
          <p:cNvSpPr>
            <a:spLocks noGrp="1" noChangeAspect="1"/>
          </p:cNvSpPr>
          <p:nvPr>
            <p:ph type="pic" sz="quarter" idx="56"/>
          </p:nvPr>
        </p:nvSpPr>
        <p:spPr>
          <a:xfrm>
            <a:off x="6429560" y="1861557"/>
            <a:ext cx="2029915" cy="2063988"/>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6374364" y="4130546"/>
            <a:ext cx="2049120" cy="479756"/>
          </a:xfrm>
          <a:prstGeom prst="rect">
            <a:avLst/>
          </a:prstGeom>
        </p:spPr>
        <p:txBody>
          <a:bodyPr vert="horz" lIns="0" tIns="40504" rIns="0" bIns="40504" anchor="ctr"/>
          <a:lstStyle>
            <a:lvl1pPr marL="0" indent="0" algn="ctr">
              <a:lnSpc>
                <a:spcPct val="100000"/>
              </a:lnSpc>
              <a:spcBef>
                <a:spcPts val="0"/>
              </a:spcBef>
              <a:buNone/>
              <a:defRPr sz="2133"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6374364" y="4621172"/>
            <a:ext cx="2049120" cy="253835"/>
          </a:xfrm>
          <a:prstGeom prst="rect">
            <a:avLst/>
          </a:prstGeom>
        </p:spPr>
        <p:txBody>
          <a:bodyPr vert="horz" lIns="0" tIns="40504" rIns="0" bIns="40504" anchor="ctr"/>
          <a:lstStyle>
            <a:lvl1pPr marL="0" indent="0" algn="ctr">
              <a:lnSpc>
                <a:spcPct val="100000"/>
              </a:lnSpc>
              <a:spcBef>
                <a:spcPts val="0"/>
              </a:spcBef>
              <a:spcAft>
                <a:spcPts val="0"/>
              </a:spcAft>
              <a:buNone/>
              <a:defRPr sz="1333"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6374365" y="4965319"/>
            <a:ext cx="2049120" cy="866636"/>
          </a:xfrm>
          <a:prstGeom prst="rect">
            <a:avLst/>
          </a:prstGeom>
        </p:spPr>
        <p:txBody>
          <a:bodyPr vert="horz" lIns="0" tIns="0" rIns="0" bIns="0"/>
          <a:lstStyle>
            <a:lvl1pPr marL="0" indent="0" algn="ctr">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7126443" y="5854535"/>
            <a:ext cx="641923" cy="622979"/>
          </a:xfrm>
          <a:prstGeom prst="rect">
            <a:avLst/>
          </a:prstGeom>
        </p:spPr>
        <p:txBody>
          <a:bodyPr vert="horz" lIns="0" tIns="103884" rIns="0" bIns="103884" anchor="ctr"/>
          <a:lstStyle>
            <a:lvl1pPr marL="0" indent="0" algn="ctr">
              <a:lnSpc>
                <a:spcPct val="100000"/>
              </a:lnSpc>
              <a:spcBef>
                <a:spcPts val="0"/>
              </a:spcBef>
              <a:buNone/>
              <a:defRPr sz="3333"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8811788" y="1851379"/>
            <a:ext cx="0" cy="4607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9315796" y="1980090"/>
            <a:ext cx="1793877" cy="1823989"/>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endParaRPr lang="en-US" sz="4267" dirty="0">
              <a:solidFill>
                <a:prstClr val="black"/>
              </a:solidFill>
            </a:endParaRPr>
          </a:p>
        </p:txBody>
      </p:sp>
      <p:sp>
        <p:nvSpPr>
          <p:cNvPr id="24" name="Picture Placeholder 2"/>
          <p:cNvSpPr>
            <a:spLocks noGrp="1" noChangeAspect="1"/>
          </p:cNvSpPr>
          <p:nvPr>
            <p:ph type="pic" sz="quarter" idx="57"/>
          </p:nvPr>
        </p:nvSpPr>
        <p:spPr>
          <a:xfrm>
            <a:off x="9219400" y="1861557"/>
            <a:ext cx="2029915" cy="2063988"/>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9199956" y="4130546"/>
            <a:ext cx="2049120" cy="479756"/>
          </a:xfrm>
          <a:prstGeom prst="rect">
            <a:avLst/>
          </a:prstGeom>
        </p:spPr>
        <p:txBody>
          <a:bodyPr vert="horz" lIns="0" tIns="40504" rIns="0" bIns="40504" anchor="ctr"/>
          <a:lstStyle>
            <a:lvl1pPr marL="0" indent="0" algn="ctr">
              <a:lnSpc>
                <a:spcPct val="100000"/>
              </a:lnSpc>
              <a:spcBef>
                <a:spcPts val="0"/>
              </a:spcBef>
              <a:buNone/>
              <a:defRPr sz="2133"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9199956" y="4621172"/>
            <a:ext cx="2049120" cy="253835"/>
          </a:xfrm>
          <a:prstGeom prst="rect">
            <a:avLst/>
          </a:prstGeom>
        </p:spPr>
        <p:txBody>
          <a:bodyPr vert="horz" lIns="0" tIns="40504" rIns="0" bIns="40504" anchor="ctr"/>
          <a:lstStyle>
            <a:lvl1pPr marL="0" indent="0" algn="ctr">
              <a:lnSpc>
                <a:spcPct val="100000"/>
              </a:lnSpc>
              <a:spcBef>
                <a:spcPts val="0"/>
              </a:spcBef>
              <a:spcAft>
                <a:spcPts val="0"/>
              </a:spcAft>
              <a:buNone/>
              <a:defRPr sz="1333"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9199957" y="4965319"/>
            <a:ext cx="2049120" cy="866636"/>
          </a:xfrm>
          <a:prstGeom prst="rect">
            <a:avLst/>
          </a:prstGeom>
        </p:spPr>
        <p:txBody>
          <a:bodyPr vert="horz" lIns="0" tIns="0" rIns="0" bIns="0"/>
          <a:lstStyle>
            <a:lvl1pPr marL="0" indent="0" algn="ctr">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9952035" y="5854535"/>
            <a:ext cx="641923" cy="622979"/>
          </a:xfrm>
          <a:prstGeom prst="rect">
            <a:avLst/>
          </a:prstGeom>
        </p:spPr>
        <p:txBody>
          <a:bodyPr vert="horz" lIns="0" tIns="103884" rIns="0" bIns="103884" anchor="ctr"/>
          <a:lstStyle>
            <a:lvl1pPr marL="0" indent="0" algn="ctr">
              <a:lnSpc>
                <a:spcPct val="100000"/>
              </a:lnSpc>
              <a:spcBef>
                <a:spcPts val="0"/>
              </a:spcBef>
              <a:buNone/>
              <a:defRPr sz="3333"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3329431" y="248361"/>
            <a:ext cx="5551276" cy="769275"/>
          </a:xfrm>
          <a:prstGeom prst="rect">
            <a:avLst/>
          </a:prstGeom>
        </p:spPr>
        <p:txBody>
          <a:bodyPr lIns="0"/>
          <a:lstStyle>
            <a:lvl1pPr marL="0" indent="0" algn="ctr">
              <a:buNone/>
              <a:defRPr sz="5333" b="0" i="0">
                <a:solidFill>
                  <a:schemeClr val="tx1">
                    <a:lumMod val="50000"/>
                    <a:lumOff val="50000"/>
                  </a:schemeClr>
                </a:solidFill>
                <a:latin typeface="Raleway Light" charset="0"/>
                <a:ea typeface="Raleway Light" charset="0"/>
                <a:cs typeface="Raleway Light"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3329431" y="1076943"/>
            <a:ext cx="5551276" cy="295800"/>
          </a:xfrm>
          <a:prstGeom prst="rect">
            <a:avLst/>
          </a:prstGeom>
        </p:spPr>
        <p:txBody>
          <a:bodyPr lIns="0"/>
          <a:lstStyle>
            <a:lvl1pPr marL="0" indent="0" algn="ctr">
              <a:buNone/>
              <a:defRPr sz="1333" b="1" i="0" baseline="0">
                <a:solidFill>
                  <a:schemeClr val="accent2"/>
                </a:solidFill>
                <a:latin typeface="Raleway Black" charset="0"/>
                <a:ea typeface="Raleway Black" charset="0"/>
                <a:cs typeface="Raleway Black" charset="0"/>
              </a:defRPr>
            </a:lvl1pPr>
            <a:lvl2pPr marL="609585" indent="0">
              <a:buNone/>
              <a:defRPr sz="5333" b="0" i="0">
                <a:latin typeface="Raleway Light" charset="0"/>
                <a:ea typeface="Raleway Light" charset="0"/>
                <a:cs typeface="Raleway Light" charset="0"/>
              </a:defRPr>
            </a:lvl2pPr>
            <a:lvl3pPr marL="1219170" indent="0">
              <a:buNone/>
              <a:defRPr sz="5333" b="0" i="0">
                <a:latin typeface="Raleway Light" charset="0"/>
                <a:ea typeface="Raleway Light" charset="0"/>
                <a:cs typeface="Raleway Light" charset="0"/>
              </a:defRPr>
            </a:lvl3pPr>
            <a:lvl4pPr marL="1828754" indent="0">
              <a:buNone/>
              <a:defRPr sz="5333" b="0" i="0">
                <a:latin typeface="Raleway Light" charset="0"/>
                <a:ea typeface="Raleway Light" charset="0"/>
                <a:cs typeface="Raleway Light" charset="0"/>
              </a:defRPr>
            </a:lvl4pPr>
            <a:lvl5pPr marL="2438339" indent="0">
              <a:buNone/>
              <a:defRPr sz="5333"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47146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12742" y="-819120"/>
            <a:ext cx="12169663" cy="7450448"/>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600"/>
            </a:lvl1pPr>
          </a:lstStyle>
          <a:p>
            <a:endParaRPr lang="es-ES_tradnl" dirty="0"/>
          </a:p>
        </p:txBody>
      </p:sp>
    </p:spTree>
    <p:extLst>
      <p:ext uri="{BB962C8B-B14F-4D97-AF65-F5344CB8AC3E}">
        <p14:creationId xmlns:p14="http://schemas.microsoft.com/office/powerpoint/2010/main" val="10506797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6.xml"/><Relationship Id="rId18" Type="http://schemas.openxmlformats.org/officeDocument/2006/relationships/slideLayout" Target="../slideLayouts/slideLayout21.xml"/><Relationship Id="rId26" Type="http://schemas.openxmlformats.org/officeDocument/2006/relationships/slideLayout" Target="../slideLayouts/slideLayout29.xml"/><Relationship Id="rId21" Type="http://schemas.openxmlformats.org/officeDocument/2006/relationships/slideLayout" Target="../slideLayouts/slideLayout24.xml"/><Relationship Id="rId34" Type="http://schemas.openxmlformats.org/officeDocument/2006/relationships/slideLayout" Target="../slideLayouts/slideLayout37.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slideLayout" Target="../slideLayouts/slideLayout28.xml"/><Relationship Id="rId33" Type="http://schemas.openxmlformats.org/officeDocument/2006/relationships/slideLayout" Target="../slideLayouts/slideLayout36.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29" Type="http://schemas.openxmlformats.org/officeDocument/2006/relationships/slideLayout" Target="../slideLayouts/slideLayout3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32" Type="http://schemas.openxmlformats.org/officeDocument/2006/relationships/slideLayout" Target="../slideLayouts/slideLayout35.xml"/><Relationship Id="rId37" Type="http://schemas.openxmlformats.org/officeDocument/2006/relationships/image" Target="../media/image1.png"/><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28" Type="http://schemas.openxmlformats.org/officeDocument/2006/relationships/slideLayout" Target="../slideLayouts/slideLayout31.xml"/><Relationship Id="rId36" Type="http://schemas.openxmlformats.org/officeDocument/2006/relationships/theme" Target="../theme/theme2.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31" Type="http://schemas.openxmlformats.org/officeDocument/2006/relationships/slideLayout" Target="../slideLayouts/slideLayout34.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 Id="rId27" Type="http://schemas.openxmlformats.org/officeDocument/2006/relationships/slideLayout" Target="../slideLayouts/slideLayout30.xml"/><Relationship Id="rId30" Type="http://schemas.openxmlformats.org/officeDocument/2006/relationships/slideLayout" Target="../slideLayouts/slideLayout33.xml"/><Relationship Id="rId35" Type="http://schemas.openxmlformats.org/officeDocument/2006/relationships/slideLayout" Target="../slideLayouts/slideLayout38.xml"/><Relationship Id="rId8" Type="http://schemas.openxmlformats.org/officeDocument/2006/relationships/slideLayout" Target="../slideLayouts/slideLayout11.xml"/><Relationship Id="rId3"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1.xml"/><Relationship Id="rId7" Type="http://schemas.openxmlformats.org/officeDocument/2006/relationships/image" Target="../media/image1.pn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theme" Target="../theme/theme3.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6.xml"/><Relationship Id="rId7" Type="http://schemas.openxmlformats.org/officeDocument/2006/relationships/image" Target="../media/image1.png"/><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theme" Target="../theme/theme4.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image" Target="../media/image1.png"/><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theme" Target="../theme/theme5.xml"/><Relationship Id="rId8"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E1F21B-DC04-4F80-A64E-C574E14780A2}"/>
              </a:ext>
            </a:extLst>
          </p:cNvPr>
          <p:cNvPicPr>
            <a:picLocks noChangeAspect="1"/>
          </p:cNvPicPr>
          <p:nvPr userDrawn="1"/>
        </p:nvPicPr>
        <p:blipFill>
          <a:blip r:embed="rId5">
            <a:clrChange>
              <a:clrFrom>
                <a:srgbClr val="FFFFFF"/>
              </a:clrFrom>
              <a:clrTo>
                <a:srgbClr val="FFFFFF">
                  <a:alpha val="0"/>
                </a:srgbClr>
              </a:clrTo>
            </a:clrChange>
          </a:blip>
          <a:stretch>
            <a:fillRect/>
          </a:stretch>
        </p:blipFill>
        <p:spPr>
          <a:xfrm>
            <a:off x="9727381" y="117421"/>
            <a:ext cx="2272908" cy="792315"/>
          </a:xfrm>
          <a:prstGeom prst="rect">
            <a:avLst/>
          </a:prstGeom>
        </p:spPr>
      </p:pic>
    </p:spTree>
    <p:extLst>
      <p:ext uri="{BB962C8B-B14F-4D97-AF65-F5344CB8AC3E}">
        <p14:creationId xmlns:p14="http://schemas.microsoft.com/office/powerpoint/2010/main" val="546721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s-ES_trad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CC58E8-732F-4322-B9A1-874D76A200C1}"/>
              </a:ext>
            </a:extLst>
          </p:cNvPr>
          <p:cNvPicPr>
            <a:picLocks noChangeAspect="1"/>
          </p:cNvPicPr>
          <p:nvPr userDrawn="1"/>
        </p:nvPicPr>
        <p:blipFill>
          <a:blip r:embed="rId37">
            <a:clrChange>
              <a:clrFrom>
                <a:srgbClr val="FFFFFF"/>
              </a:clrFrom>
              <a:clrTo>
                <a:srgbClr val="FFFFFF">
                  <a:alpha val="0"/>
                </a:srgbClr>
              </a:clrTo>
            </a:clrChange>
          </a:blip>
          <a:stretch>
            <a:fillRect/>
          </a:stretch>
        </p:blipFill>
        <p:spPr>
          <a:xfrm>
            <a:off x="9979763" y="160554"/>
            <a:ext cx="1814099" cy="632379"/>
          </a:xfrm>
          <a:prstGeom prst="rect">
            <a:avLst/>
          </a:prstGeom>
        </p:spPr>
      </p:pic>
      <p:cxnSp>
        <p:nvCxnSpPr>
          <p:cNvPr id="4" name="Straight Connector 3">
            <a:extLst>
              <a:ext uri="{FF2B5EF4-FFF2-40B4-BE49-F238E27FC236}">
                <a16:creationId xmlns:a16="http://schemas.microsoft.com/office/drawing/2014/main" id="{F5EC8A57-5E1B-4C34-A2DD-78F62397725D}"/>
              </a:ext>
            </a:extLst>
          </p:cNvPr>
          <p:cNvCxnSpPr>
            <a:cxnSpLocks/>
          </p:cNvCxnSpPr>
          <p:nvPr userDrawn="1"/>
        </p:nvCxnSpPr>
        <p:spPr>
          <a:xfrm flipH="1">
            <a:off x="403103" y="983227"/>
            <a:ext cx="11390759" cy="0"/>
          </a:xfrm>
          <a:prstGeom prst="line">
            <a:avLst/>
          </a:prstGeom>
          <a:ln w="28575">
            <a:solidFill>
              <a:schemeClr val="accent1"/>
            </a:solidFill>
          </a:ln>
          <a:effec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3757239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781" r:id="rId35"/>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s-ES_trad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CC58E8-732F-4322-B9A1-874D76A200C1}"/>
              </a:ext>
            </a:extLst>
          </p:cNvPr>
          <p:cNvPicPr>
            <a:picLocks noChangeAspect="1"/>
          </p:cNvPicPr>
          <p:nvPr userDrawn="1"/>
        </p:nvPicPr>
        <p:blipFill>
          <a:blip r:embed="rId7">
            <a:clrChange>
              <a:clrFrom>
                <a:srgbClr val="FFFFFF"/>
              </a:clrFrom>
              <a:clrTo>
                <a:srgbClr val="FFFFFF">
                  <a:alpha val="0"/>
                </a:srgbClr>
              </a:clrTo>
            </a:clrChange>
          </a:blip>
          <a:stretch>
            <a:fillRect/>
          </a:stretch>
        </p:blipFill>
        <p:spPr>
          <a:xfrm>
            <a:off x="196644" y="156750"/>
            <a:ext cx="2220469" cy="774036"/>
          </a:xfrm>
          <a:prstGeom prst="rect">
            <a:avLst/>
          </a:prstGeom>
        </p:spPr>
      </p:pic>
    </p:spTree>
    <p:extLst>
      <p:ext uri="{BB962C8B-B14F-4D97-AF65-F5344CB8AC3E}">
        <p14:creationId xmlns:p14="http://schemas.microsoft.com/office/powerpoint/2010/main" val="418539323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Lst>
  <p:hf sldNum="0" hdr="0" ftr="0" dt="0"/>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s-ES_trad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CC58E8-732F-4322-B9A1-874D76A200C1}"/>
              </a:ext>
            </a:extLst>
          </p:cNvPr>
          <p:cNvPicPr>
            <a:picLocks noChangeAspect="1"/>
          </p:cNvPicPr>
          <p:nvPr userDrawn="1"/>
        </p:nvPicPr>
        <p:blipFill>
          <a:blip r:embed="rId7">
            <a:clrChange>
              <a:clrFrom>
                <a:srgbClr val="FFFFFF"/>
              </a:clrFrom>
              <a:clrTo>
                <a:srgbClr val="FFFFFF">
                  <a:alpha val="0"/>
                </a:srgbClr>
              </a:clrTo>
            </a:clrChange>
          </a:blip>
          <a:stretch>
            <a:fillRect/>
          </a:stretch>
        </p:blipFill>
        <p:spPr>
          <a:xfrm>
            <a:off x="196644" y="156750"/>
            <a:ext cx="2220469" cy="774036"/>
          </a:xfrm>
          <a:prstGeom prst="rect">
            <a:avLst/>
          </a:prstGeom>
        </p:spPr>
      </p:pic>
      <p:sp>
        <p:nvSpPr>
          <p:cNvPr id="6" name="Rectangle 5">
            <a:extLst>
              <a:ext uri="{FF2B5EF4-FFF2-40B4-BE49-F238E27FC236}">
                <a16:creationId xmlns:a16="http://schemas.microsoft.com/office/drawing/2014/main" id="{43DC9EC2-A8D8-46B8-B0B1-129A69C37370}"/>
              </a:ext>
            </a:extLst>
          </p:cNvPr>
          <p:cNvSpPr/>
          <p:nvPr userDrawn="1"/>
        </p:nvSpPr>
        <p:spPr>
          <a:xfrm>
            <a:off x="8782521" y="6450660"/>
            <a:ext cx="3397277" cy="307777"/>
          </a:xfrm>
          <a:prstGeom prst="rect">
            <a:avLst/>
          </a:prstGeom>
        </p:spPr>
        <p:txBody>
          <a:bodyPr wrap="none">
            <a:spAutoFit/>
          </a:bodyPr>
          <a:lstStyle/>
          <a:p>
            <a:pPr defTabSz="914377"/>
            <a:r>
              <a:rPr lang="en-US" sz="1400" dirty="0">
                <a:solidFill>
                  <a:prstClr val="black">
                    <a:lumMod val="50000"/>
                    <a:lumOff val="50000"/>
                  </a:prstClr>
                </a:solidFill>
                <a:latin typeface="Lato" charset="0"/>
                <a:ea typeface="Lato" charset="0"/>
                <a:cs typeface="Lato" charset="0"/>
              </a:rPr>
              <a:t>Copyright Intellipaat. All rights reserved. </a:t>
            </a:r>
            <a:endParaRPr lang="en-US" sz="1467" dirty="0">
              <a:solidFill>
                <a:prstClr val="black"/>
              </a:solidFill>
            </a:endParaRPr>
          </a:p>
        </p:txBody>
      </p:sp>
    </p:spTree>
    <p:extLst>
      <p:ext uri="{BB962C8B-B14F-4D97-AF65-F5344CB8AC3E}">
        <p14:creationId xmlns:p14="http://schemas.microsoft.com/office/powerpoint/2010/main" val="416730275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Lst>
  <p:hf sldNum="0" hdr="0" ftr="0" dt="0"/>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s-ES_trad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CC58E8-732F-4322-B9A1-874D76A200C1}"/>
              </a:ext>
            </a:extLst>
          </p:cNvPr>
          <p:cNvPicPr>
            <a:picLocks noChangeAspect="1"/>
          </p:cNvPicPr>
          <p:nvPr userDrawn="1"/>
        </p:nvPicPr>
        <p:blipFill>
          <a:blip r:embed="rId36">
            <a:clrChange>
              <a:clrFrom>
                <a:srgbClr val="FFFFFF"/>
              </a:clrFrom>
              <a:clrTo>
                <a:srgbClr val="FFFFFF">
                  <a:alpha val="0"/>
                </a:srgbClr>
              </a:clrTo>
            </a:clrChange>
          </a:blip>
          <a:stretch>
            <a:fillRect/>
          </a:stretch>
        </p:blipFill>
        <p:spPr>
          <a:xfrm>
            <a:off x="9979763" y="160554"/>
            <a:ext cx="1814099" cy="632379"/>
          </a:xfrm>
          <a:prstGeom prst="rect">
            <a:avLst/>
          </a:prstGeom>
        </p:spPr>
      </p:pic>
      <p:sp>
        <p:nvSpPr>
          <p:cNvPr id="6" name="Rectangle 5">
            <a:extLst>
              <a:ext uri="{FF2B5EF4-FFF2-40B4-BE49-F238E27FC236}">
                <a16:creationId xmlns:a16="http://schemas.microsoft.com/office/drawing/2014/main" id="{43DC9EC2-A8D8-46B8-B0B1-129A69C37370}"/>
              </a:ext>
            </a:extLst>
          </p:cNvPr>
          <p:cNvSpPr/>
          <p:nvPr userDrawn="1"/>
        </p:nvSpPr>
        <p:spPr>
          <a:xfrm>
            <a:off x="8782520" y="6450660"/>
            <a:ext cx="3363934" cy="307777"/>
          </a:xfrm>
          <a:prstGeom prst="rect">
            <a:avLst/>
          </a:prstGeom>
        </p:spPr>
        <p:txBody>
          <a:bodyPr wrap="none">
            <a:spAutoFit/>
          </a:bodyPr>
          <a:lstStyle/>
          <a:p>
            <a:pPr defTabSz="914377"/>
            <a:r>
              <a:rPr lang="en-US" sz="1400" dirty="0">
                <a:solidFill>
                  <a:prstClr val="black">
                    <a:lumMod val="50000"/>
                    <a:lumOff val="50000"/>
                  </a:prstClr>
                </a:solidFill>
                <a:latin typeface="Lato" charset="0"/>
                <a:ea typeface="Lato" charset="0"/>
                <a:cs typeface="Lato" charset="0"/>
              </a:rPr>
              <a:t>Copyright </a:t>
            </a:r>
            <a:r>
              <a:rPr lang="en-US" sz="1400" dirty="0" err="1">
                <a:solidFill>
                  <a:prstClr val="black">
                    <a:lumMod val="50000"/>
                    <a:lumOff val="50000"/>
                  </a:prstClr>
                </a:solidFill>
                <a:latin typeface="Lato" charset="0"/>
                <a:ea typeface="Lato" charset="0"/>
                <a:cs typeface="Lato" charset="0"/>
              </a:rPr>
              <a:t>IntelliPaat</a:t>
            </a:r>
            <a:r>
              <a:rPr lang="en-US" sz="1400" dirty="0">
                <a:solidFill>
                  <a:prstClr val="black">
                    <a:lumMod val="50000"/>
                    <a:lumOff val="50000"/>
                  </a:prstClr>
                </a:solidFill>
                <a:latin typeface="Lato" charset="0"/>
                <a:ea typeface="Lato" charset="0"/>
                <a:cs typeface="Lato" charset="0"/>
              </a:rPr>
              <a:t>, All rights reserved </a:t>
            </a:r>
            <a:endParaRPr lang="en-US" sz="1467" dirty="0">
              <a:solidFill>
                <a:prstClr val="black"/>
              </a:solidFill>
            </a:endParaRPr>
          </a:p>
        </p:txBody>
      </p:sp>
      <p:cxnSp>
        <p:nvCxnSpPr>
          <p:cNvPr id="4" name="Straight Connector 3">
            <a:extLst>
              <a:ext uri="{FF2B5EF4-FFF2-40B4-BE49-F238E27FC236}">
                <a16:creationId xmlns:a16="http://schemas.microsoft.com/office/drawing/2014/main" id="{F5EC8A57-5E1B-4C34-A2DD-78F62397725D}"/>
              </a:ext>
            </a:extLst>
          </p:cNvPr>
          <p:cNvCxnSpPr>
            <a:cxnSpLocks/>
          </p:cNvCxnSpPr>
          <p:nvPr userDrawn="1"/>
        </p:nvCxnSpPr>
        <p:spPr>
          <a:xfrm flipH="1">
            <a:off x="403103" y="983227"/>
            <a:ext cx="11390759" cy="0"/>
          </a:xfrm>
          <a:prstGeom prst="line">
            <a:avLst/>
          </a:prstGeom>
          <a:ln w="28575">
            <a:solidFill>
              <a:schemeClr val="accent1"/>
            </a:solidFill>
          </a:ln>
          <a:effec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31215672"/>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 id="2147483776" r:id="rId30"/>
    <p:sldLayoutId id="2147483777" r:id="rId31"/>
    <p:sldLayoutId id="2147483778" r:id="rId32"/>
    <p:sldLayoutId id="2147483779" r:id="rId33"/>
    <p:sldLayoutId id="2147483780" r:id="rId34"/>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s-ES_trad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hyperlink" Target="https://www.bbmm.ie/what-happens-on-the-internet-every-minute-data-never-sleeps/" TargetMode="Externa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mailto:devki.jha@eng.ox.ac.uk" TargetMode="External"/><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hyperlink" Target="https://dnjha.github.io/"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s://newcastle.urbanobservatory.ac.uk/" TargetMode="External"/><Relationship Id="rId5" Type="http://schemas.openxmlformats.org/officeDocument/2006/relationships/image" Target="../media/image23.png"/><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3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38.xml"/><Relationship Id="rId5" Type="http://schemas.openxmlformats.org/officeDocument/2006/relationships/image" Target="../media/image33.png"/><Relationship Id="rId4" Type="http://schemas.openxmlformats.org/officeDocument/2006/relationships/image" Target="../media/image32.jpe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8.xml"/><Relationship Id="rId4" Type="http://schemas.openxmlformats.org/officeDocument/2006/relationships/image" Target="../media/image36.jpeg"/></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50.emf"/><Relationship Id="rId4" Type="http://schemas.openxmlformats.org/officeDocument/2006/relationships/oleObject" Target="../embeddings/oleObject1.bin"/></Relationships>
</file>

<file path=ppt/slides/_rels/slide4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6.jp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53.xml"/><Relationship Id="rId16"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jp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5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6.jp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54.xml"/><Relationship Id="rId16"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jp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5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6.jp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55.xml"/><Relationship Id="rId16"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jp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9.jpeg"/><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3.png"/><Relationship Id="rId3" Type="http://schemas.openxmlformats.org/officeDocument/2006/relationships/image" Target="../media/image6.jpg"/><Relationship Id="rId7" Type="http://schemas.openxmlformats.org/officeDocument/2006/relationships/image" Target="../media/image71.jpg"/><Relationship Id="rId12" Type="http://schemas.openxmlformats.org/officeDocument/2006/relationships/image" Target="../media/image61.png"/><Relationship Id="rId2" Type="http://schemas.openxmlformats.org/officeDocument/2006/relationships/notesSlide" Target="../notesSlides/notesSlide57.xml"/><Relationship Id="rId16"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70.png"/><Relationship Id="rId11" Type="http://schemas.openxmlformats.org/officeDocument/2006/relationships/image" Target="../media/image60.png"/><Relationship Id="rId5" Type="http://schemas.openxmlformats.org/officeDocument/2006/relationships/image" Target="../media/image69.png"/><Relationship Id="rId15" Type="http://schemas.openxmlformats.org/officeDocument/2006/relationships/image" Target="../media/image72.png"/><Relationship Id="rId10" Type="http://schemas.openxmlformats.org/officeDocument/2006/relationships/image" Target="../media/image59.png"/><Relationship Id="rId4" Type="http://schemas.openxmlformats.org/officeDocument/2006/relationships/image" Target="../media/image68.png"/><Relationship Id="rId9" Type="http://schemas.openxmlformats.org/officeDocument/2006/relationships/image" Target="../media/image58.png"/><Relationship Id="rId14" Type="http://schemas.openxmlformats.org/officeDocument/2006/relationships/image" Target="../media/image64.png"/></Relationships>
</file>

<file path=ppt/slides/_rels/slide6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jpg"/><Relationship Id="rId7"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1.jpg"/></Relationships>
</file>

<file path=ppt/slides/_rels/slide63.xml.rels><?xml version="1.0" encoding="UTF-8" standalone="yes"?>
<Relationships xmlns="http://schemas.openxmlformats.org/package/2006/relationships"><Relationship Id="rId8" Type="http://schemas.openxmlformats.org/officeDocument/2006/relationships/image" Target="../media/image79.jpg"/><Relationship Id="rId3" Type="http://schemas.openxmlformats.org/officeDocument/2006/relationships/image" Target="../media/image6.jp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6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6.jp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61.xml"/><Relationship Id="rId16"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jp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6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3.xml"/><Relationship Id="rId1" Type="http://schemas.openxmlformats.org/officeDocument/2006/relationships/slideLayout" Target="../slideLayouts/slideLayout4.xml"/><Relationship Id="rId5" Type="http://schemas.openxmlformats.org/officeDocument/2006/relationships/image" Target="../media/image86.jpeg"/><Relationship Id="rId4" Type="http://schemas.openxmlformats.org/officeDocument/2006/relationships/image" Target="../media/image85.png"/></Relationships>
</file>

<file path=ppt/slides/_rels/slide6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6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12.jpeg"/><Relationship Id="rId4" Type="http://schemas.openxmlformats.org/officeDocument/2006/relationships/image" Target="../media/image11.jpeg"/></Relationships>
</file>

<file path=ppt/slides/_rels/slide7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7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8.xml"/><Relationship Id="rId1" Type="http://schemas.openxmlformats.org/officeDocument/2006/relationships/slideLayout" Target="../slideLayouts/slideLayout4.xml"/><Relationship Id="rId5" Type="http://schemas.openxmlformats.org/officeDocument/2006/relationships/image" Target="../media/image90.png"/><Relationship Id="rId4" Type="http://schemas.openxmlformats.org/officeDocument/2006/relationships/image" Target="../media/image89.png"/></Relationships>
</file>

<file path=ppt/slides/_rels/slide7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7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7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7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95.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jpg"/><Relationship Id="rId7"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4.jpeg"/><Relationship Id="rId4" Type="http://schemas.openxmlformats.org/officeDocument/2006/relationships/image" Target="../media/image13.jpeg"/><Relationship Id="rId9" Type="http://schemas.openxmlformats.org/officeDocument/2006/relationships/image" Target="../media/image11.jpeg"/></Relationships>
</file>

<file path=ppt/slides/_rels/slide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14.jpeg"/><Relationship Id="rId4" Type="http://schemas.openxmlformats.org/officeDocument/2006/relationships/image" Target="../media/image15.jpeg"/><Relationship Id="rId9"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B7CB82-825F-4113-B671-CC8772E3D064}"/>
              </a:ext>
            </a:extLst>
          </p:cNvPr>
          <p:cNvSpPr/>
          <p:nvPr/>
        </p:nvSpPr>
        <p:spPr>
          <a:xfrm>
            <a:off x="9206669" y="0"/>
            <a:ext cx="2985331" cy="12912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IN" dirty="0">
              <a:solidFill>
                <a:prstClr val="white"/>
              </a:solidFill>
            </a:endParaRPr>
          </a:p>
        </p:txBody>
      </p:sp>
      <p:sp>
        <p:nvSpPr>
          <p:cNvPr id="12" name="Rectangle 11">
            <a:extLst>
              <a:ext uri="{FF2B5EF4-FFF2-40B4-BE49-F238E27FC236}">
                <a16:creationId xmlns:a16="http://schemas.microsoft.com/office/drawing/2014/main" id="{D8F64DFB-867F-41D8-B155-8727984F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90FCE21E-B437-4240-9043-F0481D8735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05D6E38-945F-4FBF-8F4D-A5A7CB643D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F0A00CA-2FA9-40C5-BE07-CABCFC7EEF08}"/>
              </a:ext>
            </a:extLst>
          </p:cNvPr>
          <p:cNvPicPr>
            <a:picLocks noChangeAspect="1"/>
          </p:cNvPicPr>
          <p:nvPr/>
        </p:nvPicPr>
        <p:blipFill>
          <a:blip r:embed="rId3"/>
          <a:stretch>
            <a:fillRect/>
          </a:stretch>
        </p:blipFill>
        <p:spPr>
          <a:xfrm>
            <a:off x="0" y="340497"/>
            <a:ext cx="12190781" cy="6857314"/>
          </a:xfrm>
          <a:prstGeom prst="rect">
            <a:avLst/>
          </a:prstGeom>
        </p:spPr>
      </p:pic>
      <p:sp>
        <p:nvSpPr>
          <p:cNvPr id="10" name="TextBox 9">
            <a:extLst>
              <a:ext uri="{FF2B5EF4-FFF2-40B4-BE49-F238E27FC236}">
                <a16:creationId xmlns:a16="http://schemas.microsoft.com/office/drawing/2014/main" id="{23CC7DE2-E7B0-4B25-A0AA-FB5EE1BD6DEB}"/>
              </a:ext>
            </a:extLst>
          </p:cNvPr>
          <p:cNvSpPr txBox="1"/>
          <p:nvPr/>
        </p:nvSpPr>
        <p:spPr>
          <a:xfrm>
            <a:off x="500288" y="4627473"/>
            <a:ext cx="3648076" cy="461665"/>
          </a:xfrm>
          <a:prstGeom prst="rect">
            <a:avLst/>
          </a:prstGeom>
          <a:noFill/>
        </p:spPr>
        <p:txBody>
          <a:bodyPr wrap="square" rtlCol="0">
            <a:spAutoFit/>
          </a:bodyPr>
          <a:lstStyle/>
          <a:p>
            <a:r>
              <a:rPr lang="en-US" sz="2400" dirty="0">
                <a:latin typeface="Montserrat" panose="02000505000000020004" pitchFamily="2" charset="0"/>
              </a:rPr>
              <a:t>Big Data And Hadoop</a:t>
            </a:r>
          </a:p>
        </p:txBody>
      </p:sp>
      <p:pic>
        <p:nvPicPr>
          <p:cNvPr id="8" name="Picture 2" descr="OpenStack - Wikipedia">
            <a:extLst>
              <a:ext uri="{FF2B5EF4-FFF2-40B4-BE49-F238E27FC236}">
                <a16:creationId xmlns:a16="http://schemas.microsoft.com/office/drawing/2014/main" id="{FA6A5A19-EF03-4E18-960D-1D9BAC43A0E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0163" y="3356898"/>
            <a:ext cx="852945" cy="412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931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E28CD4-87CD-49D1-94D9-B2C4190AE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5" name="Text Placeholder 3">
            <a:extLst>
              <a:ext uri="{FF2B5EF4-FFF2-40B4-BE49-F238E27FC236}">
                <a16:creationId xmlns:a16="http://schemas.microsoft.com/office/drawing/2014/main" id="{B7FFB71D-1B7F-4863-BCFC-32F038329EAE}"/>
              </a:ext>
            </a:extLst>
          </p:cNvPr>
          <p:cNvSpPr txBox="1">
            <a:spLocks/>
          </p:cNvSpPr>
          <p:nvPr/>
        </p:nvSpPr>
        <p:spPr>
          <a:xfrm>
            <a:off x="450509" y="227295"/>
            <a:ext cx="8656657"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2800" b="1" i="0" u="none" strike="noStrike" kern="1200" cap="none" spc="0" normalizeH="0" baseline="0" noProof="0" dirty="0">
                <a:ln>
                  <a:noFill/>
                </a:ln>
                <a:solidFill>
                  <a:srgbClr val="604878"/>
                </a:solidFill>
                <a:effectLst/>
                <a:uLnTx/>
                <a:uFillTx/>
                <a:latin typeface="Raleway Light"/>
              </a:rPr>
              <a:t>Data is Everywhere</a:t>
            </a:r>
          </a:p>
        </p:txBody>
      </p:sp>
      <p:pic>
        <p:nvPicPr>
          <p:cNvPr id="2" name="Picture 2" descr="Data Never Sleeps 10.0">
            <a:extLst>
              <a:ext uri="{FF2B5EF4-FFF2-40B4-BE49-F238E27FC236}">
                <a16:creationId xmlns:a16="http://schemas.microsoft.com/office/drawing/2014/main" id="{A170B47E-AF17-785D-A64A-D1C3F09496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744" b="32093"/>
          <a:stretch/>
        </p:blipFill>
        <p:spPr bwMode="auto">
          <a:xfrm>
            <a:off x="1297172" y="1430588"/>
            <a:ext cx="5465135" cy="51053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 Never Sleeps 10.0">
            <a:extLst>
              <a:ext uri="{FF2B5EF4-FFF2-40B4-BE49-F238E27FC236}">
                <a16:creationId xmlns:a16="http://schemas.microsoft.com/office/drawing/2014/main" id="{4657EE75-B0C7-E234-F3BF-69136261AB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7599" r="50453" b="19799"/>
          <a:stretch/>
        </p:blipFill>
        <p:spPr bwMode="auto">
          <a:xfrm>
            <a:off x="6834415" y="2615723"/>
            <a:ext cx="5105446" cy="23710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5142A7D-84AF-8B16-CB14-02A2BE7C2CAC}"/>
              </a:ext>
            </a:extLst>
          </p:cNvPr>
          <p:cNvSpPr txBox="1"/>
          <p:nvPr/>
        </p:nvSpPr>
        <p:spPr>
          <a:xfrm>
            <a:off x="1326750" y="6534833"/>
            <a:ext cx="6097772" cy="246221"/>
          </a:xfrm>
          <a:prstGeom prst="rect">
            <a:avLst/>
          </a:prstGeom>
          <a:noFill/>
        </p:spPr>
        <p:txBody>
          <a:bodyPr wrap="square">
            <a:spAutoFit/>
          </a:bodyPr>
          <a:lstStyle/>
          <a:p>
            <a:r>
              <a:rPr lang="en-US" sz="1000" dirty="0"/>
              <a:t>Source: </a:t>
            </a:r>
            <a:r>
              <a:rPr lang="en-US" sz="1000" dirty="0">
                <a:hlinkClick r:id="rId5"/>
              </a:rPr>
              <a:t>https://www.bbmm.ie/what-happens-on-the-internet-every-minute-data-never-sleeps/</a:t>
            </a:r>
            <a:endParaRPr lang="en-US" sz="1000" dirty="0"/>
          </a:p>
        </p:txBody>
      </p:sp>
    </p:spTree>
    <p:extLst>
      <p:ext uri="{BB962C8B-B14F-4D97-AF65-F5344CB8AC3E}">
        <p14:creationId xmlns:p14="http://schemas.microsoft.com/office/powerpoint/2010/main" val="3532261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1986720" y="3060827"/>
            <a:ext cx="8312980" cy="769275"/>
          </a:xfrm>
        </p:spPr>
        <p:txBody>
          <a:bodyPr anchor="ctr"/>
          <a:lstStyle/>
          <a:p>
            <a:pPr algn="ctr"/>
            <a:r>
              <a:rPr lang="en-IN" b="1" dirty="0">
                <a:solidFill>
                  <a:schemeClr val="tx1"/>
                </a:solidFill>
                <a:latin typeface="Times" panose="02020603050405020304" pitchFamily="18" charset="0"/>
                <a:cs typeface="Times" panose="02020603050405020304" pitchFamily="18" charset="0"/>
              </a:rPr>
              <a:t>Why Big Data is Useful?</a:t>
            </a:r>
            <a:endParaRPr lang="en-IN" dirty="0"/>
          </a:p>
        </p:txBody>
      </p:sp>
      <p:pic>
        <p:nvPicPr>
          <p:cNvPr id="3" name="Picture 2">
            <a:extLst>
              <a:ext uri="{FF2B5EF4-FFF2-40B4-BE49-F238E27FC236}">
                <a16:creationId xmlns:a16="http://schemas.microsoft.com/office/drawing/2014/main" id="{7063ABD3-CF29-4B97-AF09-B63EA80C13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5753" y="-228324"/>
            <a:ext cx="4856985" cy="1734638"/>
          </a:xfrm>
          <a:prstGeom prst="rect">
            <a:avLst/>
          </a:prstGeom>
        </p:spPr>
      </p:pic>
    </p:spTree>
    <p:extLst>
      <p:ext uri="{BB962C8B-B14F-4D97-AF65-F5344CB8AC3E}">
        <p14:creationId xmlns:p14="http://schemas.microsoft.com/office/powerpoint/2010/main" val="1715789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4F611FA0-6F81-4984-ACA3-DE00A3F20CED}"/>
              </a:ext>
            </a:extLst>
          </p:cNvPr>
          <p:cNvPicPr>
            <a:picLocks noChangeAspect="1" noChangeArrowheads="1"/>
          </p:cNvPicPr>
          <p:nvPr/>
        </p:nvPicPr>
        <p:blipFill>
          <a:blip r:embed="rId3"/>
          <a:srcRect/>
          <a:stretch>
            <a:fillRect/>
          </a:stretch>
        </p:blipFill>
        <p:spPr bwMode="auto">
          <a:xfrm>
            <a:off x="1655827" y="1103562"/>
            <a:ext cx="8880347" cy="5566536"/>
          </a:xfrm>
          <a:prstGeom prst="rect">
            <a:avLst/>
          </a:prstGeom>
          <a:noFill/>
          <a:ln w="9525">
            <a:noFill/>
            <a:miter lim="800000"/>
            <a:headEnd/>
            <a:tailEnd/>
          </a:ln>
        </p:spPr>
      </p:pic>
      <p:pic>
        <p:nvPicPr>
          <p:cNvPr id="4" name="Picture 3">
            <a:extLst>
              <a:ext uri="{FF2B5EF4-FFF2-40B4-BE49-F238E27FC236}">
                <a16:creationId xmlns:a16="http://schemas.microsoft.com/office/drawing/2014/main" id="{966EA348-3FBA-49F3-A322-1992CDC337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Tree>
    <p:extLst>
      <p:ext uri="{BB962C8B-B14F-4D97-AF65-F5344CB8AC3E}">
        <p14:creationId xmlns:p14="http://schemas.microsoft.com/office/powerpoint/2010/main" val="2813119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8656657"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3200" b="1" i="0" u="none" strike="noStrike" kern="1200" cap="none" spc="0" normalizeH="0" baseline="0" noProof="0" dirty="0">
                <a:ln>
                  <a:noFill/>
                </a:ln>
                <a:solidFill>
                  <a:srgbClr val="604878"/>
                </a:solidFill>
                <a:effectLst/>
                <a:uLnTx/>
                <a:uFillTx/>
                <a:latin typeface="Raleway"/>
              </a:rPr>
              <a:t>What is Big Data? </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10" name="Content Placeholder 2">
            <a:extLst>
              <a:ext uri="{FF2B5EF4-FFF2-40B4-BE49-F238E27FC236}">
                <a16:creationId xmlns:a16="http://schemas.microsoft.com/office/drawing/2014/main" id="{61EBA620-8B84-4B2B-A7C0-80B796C59D6B}"/>
              </a:ext>
            </a:extLst>
          </p:cNvPr>
          <p:cNvSpPr txBox="1">
            <a:spLocks/>
          </p:cNvSpPr>
          <p:nvPr/>
        </p:nvSpPr>
        <p:spPr>
          <a:xfrm>
            <a:off x="569167" y="1782147"/>
            <a:ext cx="10559081" cy="4390053"/>
          </a:xfrm>
          <a:prstGeom prst="rect">
            <a:avLst/>
          </a:prstGeom>
        </p:spPr>
        <p:txBody>
          <a:bodyPr/>
          <a:lst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r>
              <a:rPr lang="en-US" sz="3200"/>
              <a:t>Wikipedia big data</a:t>
            </a:r>
          </a:p>
          <a:p>
            <a:endParaRPr lang="en-US"/>
          </a:p>
          <a:p>
            <a:pPr lvl="1"/>
            <a:r>
              <a:rPr lang="en-US" sz="2800"/>
              <a:t>An</a:t>
            </a:r>
            <a:r>
              <a:rPr lang="en-US" sz="2800" b="1"/>
              <a:t> </a:t>
            </a:r>
            <a:r>
              <a:rPr lang="en-US" sz="2800"/>
              <a:t>all-encompassing term for any collection of data sets so </a:t>
            </a:r>
            <a:r>
              <a:rPr lang="en-US" sz="2800" b="1"/>
              <a:t>large</a:t>
            </a:r>
            <a:r>
              <a:rPr lang="en-US" sz="2800"/>
              <a:t> and</a:t>
            </a:r>
            <a:r>
              <a:rPr lang="en-US" sz="2800" b="1"/>
              <a:t> complex </a:t>
            </a:r>
            <a:r>
              <a:rPr lang="en-US" sz="2800"/>
              <a:t>that it becomes </a:t>
            </a:r>
            <a:r>
              <a:rPr lang="en-US" sz="2800" b="1"/>
              <a:t>difficult</a:t>
            </a:r>
            <a:r>
              <a:rPr lang="en-US" sz="2800"/>
              <a:t> to process using on-hand data management tools or traditional data processing applications</a:t>
            </a:r>
            <a:r>
              <a:rPr lang="en-US"/>
              <a:t>.</a:t>
            </a:r>
            <a:endParaRPr lang="en-US" dirty="0"/>
          </a:p>
        </p:txBody>
      </p:sp>
    </p:spTree>
    <p:extLst>
      <p:ext uri="{BB962C8B-B14F-4D97-AF65-F5344CB8AC3E}">
        <p14:creationId xmlns:p14="http://schemas.microsoft.com/office/powerpoint/2010/main" val="614851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8656657"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3200" b="1" i="0" u="none" strike="noStrike" kern="1200" cap="none" spc="0" normalizeH="0" baseline="0" noProof="0" dirty="0">
                <a:ln>
                  <a:noFill/>
                </a:ln>
                <a:solidFill>
                  <a:srgbClr val="604878"/>
                </a:solidFill>
                <a:effectLst/>
                <a:uLnTx/>
                <a:uFillTx/>
                <a:latin typeface="Raleway"/>
              </a:rPr>
              <a:t>How Big is Big Data?</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11" name="Rectangle 10">
            <a:extLst>
              <a:ext uri="{FF2B5EF4-FFF2-40B4-BE49-F238E27FC236}">
                <a16:creationId xmlns:a16="http://schemas.microsoft.com/office/drawing/2014/main" id="{7B91DB87-F09D-4736-89CA-9A785C025021}"/>
              </a:ext>
            </a:extLst>
          </p:cNvPr>
          <p:cNvSpPr/>
          <p:nvPr/>
        </p:nvSpPr>
        <p:spPr>
          <a:xfrm>
            <a:off x="1440759" y="1917037"/>
            <a:ext cx="5459886" cy="447042"/>
          </a:xfrm>
          <a:prstGeom prst="rect">
            <a:avLst/>
          </a:prstGeom>
          <a:solidFill>
            <a:sysClr val="window" lastClr="FFFFFF"/>
          </a:solidFill>
          <a:ln w="38100" cap="flat" cmpd="sng" algn="ctr">
            <a:solidFill>
              <a:srgbClr val="9B2D1F"/>
            </a:solidFill>
            <a:prstDash val="solid"/>
          </a:ln>
          <a:effectLst>
            <a:softEdge rad="127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Rockwell" panose="02060603020205020403"/>
                <a:ea typeface="+mn-ea"/>
                <a:cs typeface="+mn-cs"/>
              </a:rPr>
              <a:t>1 PB=10^3 TB=10^6 GB=10^15 B</a:t>
            </a:r>
          </a:p>
        </p:txBody>
      </p:sp>
      <p:sp>
        <p:nvSpPr>
          <p:cNvPr id="12" name="Rectangle 11">
            <a:extLst>
              <a:ext uri="{FF2B5EF4-FFF2-40B4-BE49-F238E27FC236}">
                <a16:creationId xmlns:a16="http://schemas.microsoft.com/office/drawing/2014/main" id="{3E1086B3-015B-4609-8C70-D043BA9DC59A}"/>
              </a:ext>
            </a:extLst>
          </p:cNvPr>
          <p:cNvSpPr/>
          <p:nvPr/>
        </p:nvSpPr>
        <p:spPr>
          <a:xfrm>
            <a:off x="1461080" y="2588232"/>
            <a:ext cx="3666715" cy="447042"/>
          </a:xfrm>
          <a:prstGeom prst="rect">
            <a:avLst/>
          </a:prstGeom>
          <a:solidFill>
            <a:sysClr val="window" lastClr="FFFFFF"/>
          </a:solidFill>
          <a:ln w="28575" cap="flat" cmpd="sng" algn="ctr">
            <a:solidFill>
              <a:srgbClr val="D34817"/>
            </a:solidFill>
            <a:prstDash val="solid"/>
          </a:ln>
          <a:effectLst>
            <a:softEdge rad="127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Rockwell" panose="02060603020205020403"/>
                <a:ea typeface="+mn-ea"/>
                <a:cs typeface="+mn-cs"/>
              </a:rPr>
              <a:t>1 Exabyte = 1000 PB</a:t>
            </a:r>
          </a:p>
        </p:txBody>
      </p:sp>
      <p:sp>
        <p:nvSpPr>
          <p:cNvPr id="14" name="Rectangle 13">
            <a:extLst>
              <a:ext uri="{FF2B5EF4-FFF2-40B4-BE49-F238E27FC236}">
                <a16:creationId xmlns:a16="http://schemas.microsoft.com/office/drawing/2014/main" id="{EDF7A5AB-73A2-4BEB-9CF1-334803421A23}"/>
              </a:ext>
            </a:extLst>
          </p:cNvPr>
          <p:cNvSpPr/>
          <p:nvPr/>
        </p:nvSpPr>
        <p:spPr>
          <a:xfrm>
            <a:off x="1461080" y="3271906"/>
            <a:ext cx="3666715" cy="447042"/>
          </a:xfrm>
          <a:prstGeom prst="rect">
            <a:avLst/>
          </a:prstGeom>
          <a:solidFill>
            <a:sysClr val="window" lastClr="FFFFFF"/>
          </a:solidFill>
          <a:ln w="28575" cap="flat" cmpd="sng" algn="ctr">
            <a:solidFill>
              <a:srgbClr val="D34817"/>
            </a:solidFill>
            <a:prstDash val="solid"/>
          </a:ln>
          <a:effectLst>
            <a:softEdge rad="127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Rockwell" panose="02060603020205020403"/>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Rockwell" panose="02060603020205020403"/>
                <a:ea typeface="+mn-ea"/>
                <a:cs typeface="+mn-cs"/>
              </a:rPr>
              <a:t>Zettabyte, Yottabyte …</a:t>
            </a:r>
          </a:p>
        </p:txBody>
      </p:sp>
      <p:pic>
        <p:nvPicPr>
          <p:cNvPr id="2" name="Picture 1" descr="A white text with black text&#10;&#10;Description automatically generated">
            <a:extLst>
              <a:ext uri="{FF2B5EF4-FFF2-40B4-BE49-F238E27FC236}">
                <a16:creationId xmlns:a16="http://schemas.microsoft.com/office/drawing/2014/main" id="{B98CF88A-0C56-E93E-8E4D-AE31EF61AC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8760" y="2924769"/>
            <a:ext cx="6088124" cy="3456000"/>
          </a:xfrm>
          <a:prstGeom prst="rect">
            <a:avLst/>
          </a:prstGeom>
        </p:spPr>
      </p:pic>
    </p:spTree>
    <p:extLst>
      <p:ext uri="{BB962C8B-B14F-4D97-AF65-F5344CB8AC3E}">
        <p14:creationId xmlns:p14="http://schemas.microsoft.com/office/powerpoint/2010/main" val="275092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8656657"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3200" b="1" i="0" u="none" strike="noStrike" kern="1200" cap="none" spc="0" normalizeH="0" baseline="0" noProof="0" dirty="0">
                <a:ln>
                  <a:noFill/>
                </a:ln>
                <a:solidFill>
                  <a:srgbClr val="604878"/>
                </a:solidFill>
                <a:effectLst/>
                <a:uLnTx/>
                <a:uFillTx/>
                <a:latin typeface="Raleway"/>
              </a:rPr>
              <a:t>Data Integration Process</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15" name="object 3">
            <a:extLst>
              <a:ext uri="{FF2B5EF4-FFF2-40B4-BE49-F238E27FC236}">
                <a16:creationId xmlns:a16="http://schemas.microsoft.com/office/drawing/2014/main" id="{1FDE409F-5443-47D1-ADB9-3BC42A8C1712}"/>
              </a:ext>
            </a:extLst>
          </p:cNvPr>
          <p:cNvSpPr txBox="1"/>
          <p:nvPr/>
        </p:nvSpPr>
        <p:spPr>
          <a:xfrm>
            <a:off x="1314740" y="1905000"/>
            <a:ext cx="2971800" cy="639919"/>
          </a:xfrm>
          <a:prstGeom prst="rect">
            <a:avLst/>
          </a:prstGeom>
          <a:solidFill>
            <a:schemeClr val="accent3">
              <a:lumMod val="40000"/>
              <a:lumOff val="60000"/>
            </a:schemeClr>
          </a:solidFill>
        </p:spPr>
        <p:txBody>
          <a:bodyPr vert="horz" wrap="square" lIns="0" tIns="85090" rIns="0" bIns="0" rtlCol="0">
            <a:spAutoFit/>
          </a:bodyPr>
          <a:lstStyle/>
          <a:p>
            <a:pPr marL="293370">
              <a:lnSpc>
                <a:spcPct val="100000"/>
              </a:lnSpc>
              <a:spcBef>
                <a:spcPts val="670"/>
              </a:spcBef>
            </a:pPr>
            <a:r>
              <a:rPr sz="3600" spc="-5" dirty="0">
                <a:latin typeface="Arial"/>
                <a:cs typeface="Arial"/>
              </a:rPr>
              <a:t>Discovering</a:t>
            </a:r>
            <a:endParaRPr sz="3600">
              <a:latin typeface="Arial"/>
              <a:cs typeface="Arial"/>
            </a:endParaRPr>
          </a:p>
        </p:txBody>
      </p:sp>
      <p:sp>
        <p:nvSpPr>
          <p:cNvPr id="16" name="object 4">
            <a:extLst>
              <a:ext uri="{FF2B5EF4-FFF2-40B4-BE49-F238E27FC236}">
                <a16:creationId xmlns:a16="http://schemas.microsoft.com/office/drawing/2014/main" id="{2C84BA4B-99C3-4F2C-A26F-F7139D7B9297}"/>
              </a:ext>
            </a:extLst>
          </p:cNvPr>
          <p:cNvSpPr txBox="1"/>
          <p:nvPr/>
        </p:nvSpPr>
        <p:spPr>
          <a:xfrm>
            <a:off x="1390940" y="3124200"/>
            <a:ext cx="2971800" cy="639919"/>
          </a:xfrm>
          <a:prstGeom prst="rect">
            <a:avLst/>
          </a:prstGeom>
          <a:solidFill>
            <a:schemeClr val="accent3">
              <a:lumMod val="40000"/>
              <a:lumOff val="60000"/>
            </a:schemeClr>
          </a:solidFill>
        </p:spPr>
        <p:txBody>
          <a:bodyPr vert="horz" wrap="square" lIns="0" tIns="85090" rIns="0" bIns="0" rtlCol="0">
            <a:spAutoFit/>
          </a:bodyPr>
          <a:lstStyle/>
          <a:p>
            <a:pPr marL="445770">
              <a:lnSpc>
                <a:spcPct val="100000"/>
              </a:lnSpc>
              <a:spcBef>
                <a:spcPts val="670"/>
              </a:spcBef>
            </a:pPr>
            <a:r>
              <a:rPr sz="3600" spc="-5" dirty="0">
                <a:latin typeface="Arial"/>
                <a:cs typeface="Arial"/>
              </a:rPr>
              <a:t>Accessing</a:t>
            </a:r>
            <a:endParaRPr sz="3600">
              <a:latin typeface="Arial"/>
              <a:cs typeface="Arial"/>
            </a:endParaRPr>
          </a:p>
        </p:txBody>
      </p:sp>
      <p:sp>
        <p:nvSpPr>
          <p:cNvPr id="17" name="object 5">
            <a:extLst>
              <a:ext uri="{FF2B5EF4-FFF2-40B4-BE49-F238E27FC236}">
                <a16:creationId xmlns:a16="http://schemas.microsoft.com/office/drawing/2014/main" id="{C4D029E3-822C-413B-BBDF-B70BC8583516}"/>
              </a:ext>
            </a:extLst>
          </p:cNvPr>
          <p:cNvSpPr txBox="1"/>
          <p:nvPr/>
        </p:nvSpPr>
        <p:spPr>
          <a:xfrm>
            <a:off x="1390940" y="4495800"/>
            <a:ext cx="3048000" cy="639919"/>
          </a:xfrm>
          <a:prstGeom prst="rect">
            <a:avLst/>
          </a:prstGeom>
          <a:solidFill>
            <a:schemeClr val="accent3">
              <a:lumMod val="40000"/>
              <a:lumOff val="60000"/>
            </a:schemeClr>
          </a:solidFill>
        </p:spPr>
        <p:txBody>
          <a:bodyPr vert="horz" wrap="square" lIns="0" tIns="85090" rIns="0" bIns="0" rtlCol="0">
            <a:spAutoFit/>
          </a:bodyPr>
          <a:lstStyle/>
          <a:p>
            <a:pPr marL="458470">
              <a:lnSpc>
                <a:spcPct val="100000"/>
              </a:lnSpc>
              <a:spcBef>
                <a:spcPts val="670"/>
              </a:spcBef>
            </a:pPr>
            <a:r>
              <a:rPr sz="3600" spc="-5" dirty="0">
                <a:latin typeface="Arial"/>
                <a:cs typeface="Arial"/>
              </a:rPr>
              <a:t>Monitoring</a:t>
            </a:r>
            <a:endParaRPr sz="3600">
              <a:latin typeface="Arial"/>
              <a:cs typeface="Arial"/>
            </a:endParaRPr>
          </a:p>
        </p:txBody>
      </p:sp>
      <p:sp>
        <p:nvSpPr>
          <p:cNvPr id="18" name="object 6">
            <a:extLst>
              <a:ext uri="{FF2B5EF4-FFF2-40B4-BE49-F238E27FC236}">
                <a16:creationId xmlns:a16="http://schemas.microsoft.com/office/drawing/2014/main" id="{94528ABA-7115-4AAB-8AC2-047F299E564E}"/>
              </a:ext>
            </a:extLst>
          </p:cNvPr>
          <p:cNvSpPr/>
          <p:nvPr/>
        </p:nvSpPr>
        <p:spPr>
          <a:xfrm>
            <a:off x="4667540" y="2895600"/>
            <a:ext cx="1295400" cy="1066800"/>
          </a:xfrm>
          <a:custGeom>
            <a:avLst/>
            <a:gdLst/>
            <a:ahLst/>
            <a:cxnLst/>
            <a:rect l="l" t="t" r="r" b="b"/>
            <a:pathLst>
              <a:path w="1295400" h="1066800">
                <a:moveTo>
                  <a:pt x="762001" y="0"/>
                </a:moveTo>
                <a:lnTo>
                  <a:pt x="762001" y="266700"/>
                </a:lnTo>
                <a:lnTo>
                  <a:pt x="0" y="266700"/>
                </a:lnTo>
                <a:lnTo>
                  <a:pt x="0" y="800100"/>
                </a:lnTo>
                <a:lnTo>
                  <a:pt x="762001" y="800100"/>
                </a:lnTo>
                <a:lnTo>
                  <a:pt x="762001" y="1066800"/>
                </a:lnTo>
                <a:lnTo>
                  <a:pt x="1295400" y="533401"/>
                </a:lnTo>
                <a:lnTo>
                  <a:pt x="762001" y="0"/>
                </a:lnTo>
                <a:close/>
              </a:path>
            </a:pathLst>
          </a:custGeom>
          <a:solidFill>
            <a:schemeClr val="accent3">
              <a:lumMod val="40000"/>
              <a:lumOff val="60000"/>
            </a:schemeClr>
          </a:solidFill>
        </p:spPr>
        <p:txBody>
          <a:bodyPr wrap="square" lIns="0" tIns="0" rIns="0" bIns="0" rtlCol="0"/>
          <a:lstStyle/>
          <a:p>
            <a:endParaRPr/>
          </a:p>
        </p:txBody>
      </p:sp>
      <p:sp>
        <p:nvSpPr>
          <p:cNvPr id="19" name="object 7">
            <a:extLst>
              <a:ext uri="{FF2B5EF4-FFF2-40B4-BE49-F238E27FC236}">
                <a16:creationId xmlns:a16="http://schemas.microsoft.com/office/drawing/2014/main" id="{CDE4C7DA-4730-4FB1-AC94-68B0FD9EAF9D}"/>
              </a:ext>
            </a:extLst>
          </p:cNvPr>
          <p:cNvSpPr txBox="1"/>
          <p:nvPr/>
        </p:nvSpPr>
        <p:spPr>
          <a:xfrm>
            <a:off x="6457662" y="2654300"/>
            <a:ext cx="2971800" cy="639919"/>
          </a:xfrm>
          <a:prstGeom prst="rect">
            <a:avLst/>
          </a:prstGeom>
          <a:solidFill>
            <a:schemeClr val="accent3">
              <a:lumMod val="40000"/>
              <a:lumOff val="60000"/>
            </a:schemeClr>
          </a:solidFill>
        </p:spPr>
        <p:txBody>
          <a:bodyPr vert="horz" wrap="square" lIns="0" tIns="85090" rIns="0" bIns="0" rtlCol="0">
            <a:spAutoFit/>
          </a:bodyPr>
          <a:lstStyle/>
          <a:p>
            <a:pPr marL="560070">
              <a:lnSpc>
                <a:spcPct val="100000"/>
              </a:lnSpc>
              <a:spcBef>
                <a:spcPts val="670"/>
              </a:spcBef>
            </a:pPr>
            <a:r>
              <a:rPr sz="3600" spc="-5" dirty="0">
                <a:latin typeface="Arial"/>
                <a:cs typeface="Arial"/>
              </a:rPr>
              <a:t>Modeling</a:t>
            </a:r>
            <a:endParaRPr sz="3600">
              <a:latin typeface="Arial"/>
              <a:cs typeface="Arial"/>
            </a:endParaRPr>
          </a:p>
        </p:txBody>
      </p:sp>
      <p:sp>
        <p:nvSpPr>
          <p:cNvPr id="20" name="object 8">
            <a:extLst>
              <a:ext uri="{FF2B5EF4-FFF2-40B4-BE49-F238E27FC236}">
                <a16:creationId xmlns:a16="http://schemas.microsoft.com/office/drawing/2014/main" id="{E2E49BF7-DE4E-4A2C-9BAC-AB5C41FFB6CB}"/>
              </a:ext>
            </a:extLst>
          </p:cNvPr>
          <p:cNvSpPr txBox="1"/>
          <p:nvPr/>
        </p:nvSpPr>
        <p:spPr>
          <a:xfrm>
            <a:off x="6305262" y="3721100"/>
            <a:ext cx="3200400" cy="639919"/>
          </a:xfrm>
          <a:prstGeom prst="rect">
            <a:avLst/>
          </a:prstGeom>
          <a:solidFill>
            <a:schemeClr val="accent3">
              <a:lumMod val="40000"/>
              <a:lumOff val="60000"/>
            </a:schemeClr>
          </a:solidFill>
        </p:spPr>
        <p:txBody>
          <a:bodyPr vert="horz" wrap="square" lIns="0" tIns="85090" rIns="0" bIns="0" rtlCol="0">
            <a:spAutoFit/>
          </a:bodyPr>
          <a:lstStyle/>
          <a:p>
            <a:pPr marL="255270">
              <a:lnSpc>
                <a:spcPct val="100000"/>
              </a:lnSpc>
              <a:spcBef>
                <a:spcPts val="670"/>
              </a:spcBef>
            </a:pPr>
            <a:r>
              <a:rPr sz="3600" spc="-15" dirty="0">
                <a:latin typeface="Arial"/>
                <a:cs typeface="Arial"/>
              </a:rPr>
              <a:t>Transforming</a:t>
            </a:r>
            <a:endParaRPr sz="3600">
              <a:latin typeface="Arial"/>
              <a:cs typeface="Arial"/>
            </a:endParaRPr>
          </a:p>
        </p:txBody>
      </p:sp>
    </p:spTree>
    <p:extLst>
      <p:ext uri="{BB962C8B-B14F-4D97-AF65-F5344CB8AC3E}">
        <p14:creationId xmlns:p14="http://schemas.microsoft.com/office/powerpoint/2010/main" val="305541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8656657"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3200" b="1" i="0" u="none" strike="noStrike" kern="1200" cap="none" spc="0" normalizeH="0" baseline="0" noProof="0" dirty="0">
                <a:ln>
                  <a:noFill/>
                </a:ln>
                <a:solidFill>
                  <a:srgbClr val="604878"/>
                </a:solidFill>
                <a:effectLst/>
                <a:uLnTx/>
                <a:uFillTx/>
                <a:latin typeface="Raleway"/>
              </a:rPr>
              <a:t>Data Integration Process</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12" name="object 3">
            <a:extLst>
              <a:ext uri="{FF2B5EF4-FFF2-40B4-BE49-F238E27FC236}">
                <a16:creationId xmlns:a16="http://schemas.microsoft.com/office/drawing/2014/main" id="{F4833B83-B938-4030-AE3E-EC4A9ECBAE16}"/>
              </a:ext>
            </a:extLst>
          </p:cNvPr>
          <p:cNvSpPr/>
          <p:nvPr/>
        </p:nvSpPr>
        <p:spPr>
          <a:xfrm>
            <a:off x="5687008" y="3350985"/>
            <a:ext cx="2794000" cy="2908300"/>
          </a:xfrm>
          <a:prstGeom prst="rect">
            <a:avLst/>
          </a:prstGeom>
          <a:blipFill>
            <a:blip r:embed="rId4" cstate="print"/>
            <a:stretch>
              <a:fillRect/>
            </a:stretch>
          </a:blipFill>
        </p:spPr>
        <p:txBody>
          <a:bodyPr wrap="square" lIns="0" tIns="0" rIns="0" bIns="0" rtlCol="0"/>
          <a:lstStyle/>
          <a:p>
            <a:endParaRPr/>
          </a:p>
        </p:txBody>
      </p:sp>
      <p:sp>
        <p:nvSpPr>
          <p:cNvPr id="14" name="object 4">
            <a:extLst>
              <a:ext uri="{FF2B5EF4-FFF2-40B4-BE49-F238E27FC236}">
                <a16:creationId xmlns:a16="http://schemas.microsoft.com/office/drawing/2014/main" id="{DA118B8D-D010-49F8-86FB-E8EA84499F14}"/>
              </a:ext>
            </a:extLst>
          </p:cNvPr>
          <p:cNvSpPr/>
          <p:nvPr/>
        </p:nvSpPr>
        <p:spPr>
          <a:xfrm>
            <a:off x="419878" y="2854130"/>
            <a:ext cx="5105400" cy="3670299"/>
          </a:xfrm>
          <a:prstGeom prst="rect">
            <a:avLst/>
          </a:prstGeom>
          <a:blipFill>
            <a:blip r:embed="rId5" cstate="print"/>
            <a:stretch>
              <a:fillRect/>
            </a:stretch>
          </a:blipFill>
        </p:spPr>
        <p:txBody>
          <a:bodyPr wrap="square" lIns="0" tIns="0" rIns="0" bIns="0" rtlCol="0"/>
          <a:lstStyle/>
          <a:p>
            <a:endParaRPr/>
          </a:p>
        </p:txBody>
      </p:sp>
      <p:sp>
        <p:nvSpPr>
          <p:cNvPr id="21" name="object 5">
            <a:extLst>
              <a:ext uri="{FF2B5EF4-FFF2-40B4-BE49-F238E27FC236}">
                <a16:creationId xmlns:a16="http://schemas.microsoft.com/office/drawing/2014/main" id="{A13304D1-4163-4505-8CA9-7E30D5651951}"/>
              </a:ext>
            </a:extLst>
          </p:cNvPr>
          <p:cNvSpPr/>
          <p:nvPr/>
        </p:nvSpPr>
        <p:spPr>
          <a:xfrm>
            <a:off x="8068129" y="3429000"/>
            <a:ext cx="2578100" cy="2921000"/>
          </a:xfrm>
          <a:prstGeom prst="rect">
            <a:avLst/>
          </a:prstGeom>
          <a:blipFill>
            <a:blip r:embed="rId6" cstate="print"/>
            <a:stretch>
              <a:fillRect/>
            </a:stretch>
          </a:blipFill>
        </p:spPr>
        <p:txBody>
          <a:bodyPr wrap="square" lIns="0" tIns="0" rIns="0" bIns="0" rtlCol="0"/>
          <a:lstStyle/>
          <a:p>
            <a:endParaRPr/>
          </a:p>
        </p:txBody>
      </p:sp>
      <p:sp>
        <p:nvSpPr>
          <p:cNvPr id="22" name="object 8">
            <a:extLst>
              <a:ext uri="{FF2B5EF4-FFF2-40B4-BE49-F238E27FC236}">
                <a16:creationId xmlns:a16="http://schemas.microsoft.com/office/drawing/2014/main" id="{C1660AEF-CDC4-4AC7-B7B0-45531AF3B39E}"/>
              </a:ext>
            </a:extLst>
          </p:cNvPr>
          <p:cNvSpPr txBox="1"/>
          <p:nvPr/>
        </p:nvSpPr>
        <p:spPr>
          <a:xfrm>
            <a:off x="1032018" y="2906200"/>
            <a:ext cx="4224655" cy="1534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800000"/>
                </a:solidFill>
                <a:latin typeface="Arial"/>
                <a:cs typeface="Arial"/>
              </a:rPr>
              <a:t>Flat</a:t>
            </a:r>
            <a:r>
              <a:rPr sz="2400" b="1" spc="-75" dirty="0">
                <a:solidFill>
                  <a:srgbClr val="800000"/>
                </a:solidFill>
                <a:latin typeface="Arial"/>
                <a:cs typeface="Arial"/>
              </a:rPr>
              <a:t> </a:t>
            </a:r>
            <a:r>
              <a:rPr sz="2400" b="1" spc="20" dirty="0">
                <a:solidFill>
                  <a:srgbClr val="800000"/>
                </a:solidFill>
                <a:latin typeface="Arial"/>
                <a:cs typeface="Arial"/>
              </a:rPr>
              <a:t>file</a:t>
            </a:r>
            <a:endParaRPr sz="2400" dirty="0">
              <a:latin typeface="Arial"/>
              <a:cs typeface="Arial"/>
            </a:endParaRPr>
          </a:p>
          <a:p>
            <a:pPr>
              <a:lnSpc>
                <a:spcPct val="100000"/>
              </a:lnSpc>
            </a:pPr>
            <a:endParaRPr sz="2400" dirty="0">
              <a:latin typeface="Arial"/>
              <a:cs typeface="Arial"/>
            </a:endParaRPr>
          </a:p>
          <a:p>
            <a:pPr>
              <a:lnSpc>
                <a:spcPct val="100000"/>
              </a:lnSpc>
              <a:spcBef>
                <a:spcPts val="25"/>
              </a:spcBef>
            </a:pPr>
            <a:endParaRPr sz="2900" dirty="0">
              <a:latin typeface="Arial"/>
              <a:cs typeface="Arial"/>
            </a:endParaRPr>
          </a:p>
          <a:p>
            <a:pPr marL="2755900">
              <a:lnSpc>
                <a:spcPct val="100000"/>
              </a:lnSpc>
            </a:pPr>
            <a:r>
              <a:rPr sz="2400" b="1" spc="-5" dirty="0">
                <a:solidFill>
                  <a:srgbClr val="800000"/>
                </a:solidFill>
                <a:latin typeface="Arial"/>
                <a:cs typeface="Arial"/>
              </a:rPr>
              <a:t>Relational</a:t>
            </a:r>
            <a:endParaRPr sz="2400" dirty="0">
              <a:latin typeface="Arial"/>
              <a:cs typeface="Arial"/>
            </a:endParaRPr>
          </a:p>
        </p:txBody>
      </p:sp>
      <p:sp>
        <p:nvSpPr>
          <p:cNvPr id="23" name="object 6">
            <a:extLst>
              <a:ext uri="{FF2B5EF4-FFF2-40B4-BE49-F238E27FC236}">
                <a16:creationId xmlns:a16="http://schemas.microsoft.com/office/drawing/2014/main" id="{790F31FA-F68B-4CEA-A26E-E1B20804FD2C}"/>
              </a:ext>
            </a:extLst>
          </p:cNvPr>
          <p:cNvSpPr txBox="1"/>
          <p:nvPr/>
        </p:nvSpPr>
        <p:spPr>
          <a:xfrm>
            <a:off x="6726801" y="5732871"/>
            <a:ext cx="66929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800000"/>
                </a:solidFill>
                <a:latin typeface="Arial"/>
                <a:cs typeface="Arial"/>
              </a:rPr>
              <a:t>X</a:t>
            </a:r>
            <a:r>
              <a:rPr sz="2400" b="1" dirty="0">
                <a:solidFill>
                  <a:srgbClr val="800000"/>
                </a:solidFill>
                <a:latin typeface="Arial"/>
                <a:cs typeface="Arial"/>
              </a:rPr>
              <a:t>ML</a:t>
            </a:r>
            <a:endParaRPr sz="2400" dirty="0">
              <a:latin typeface="Arial"/>
              <a:cs typeface="Arial"/>
            </a:endParaRPr>
          </a:p>
        </p:txBody>
      </p:sp>
      <p:sp>
        <p:nvSpPr>
          <p:cNvPr id="24" name="object 7">
            <a:extLst>
              <a:ext uri="{FF2B5EF4-FFF2-40B4-BE49-F238E27FC236}">
                <a16:creationId xmlns:a16="http://schemas.microsoft.com/office/drawing/2014/main" id="{1D8C7DE8-73A6-4F48-9D12-2B2D491587F0}"/>
              </a:ext>
            </a:extLst>
          </p:cNvPr>
          <p:cNvSpPr txBox="1"/>
          <p:nvPr/>
        </p:nvSpPr>
        <p:spPr>
          <a:xfrm>
            <a:off x="9012801" y="5271205"/>
            <a:ext cx="855344" cy="391160"/>
          </a:xfrm>
          <a:prstGeom prst="rect">
            <a:avLst/>
          </a:prstGeom>
        </p:spPr>
        <p:txBody>
          <a:bodyPr vert="horz" wrap="square" lIns="0" tIns="12700" rIns="0" bIns="0" rtlCol="0">
            <a:spAutoFit/>
          </a:bodyPr>
          <a:lstStyle/>
          <a:p>
            <a:pPr marL="12700">
              <a:lnSpc>
                <a:spcPct val="100000"/>
              </a:lnSpc>
              <a:spcBef>
                <a:spcPts val="100"/>
              </a:spcBef>
            </a:pPr>
            <a:r>
              <a:rPr sz="2400" b="1" spc="-35" dirty="0">
                <a:solidFill>
                  <a:srgbClr val="800000"/>
                </a:solidFill>
                <a:latin typeface="Arial"/>
                <a:cs typeface="Arial"/>
              </a:rPr>
              <a:t>J</a:t>
            </a:r>
            <a:r>
              <a:rPr sz="2400" b="1" spc="-5" dirty="0">
                <a:solidFill>
                  <a:srgbClr val="800000"/>
                </a:solidFill>
                <a:latin typeface="Arial"/>
                <a:cs typeface="Arial"/>
              </a:rPr>
              <a:t>S</a:t>
            </a:r>
            <a:r>
              <a:rPr sz="2400" b="1" spc="30" dirty="0">
                <a:solidFill>
                  <a:srgbClr val="800000"/>
                </a:solidFill>
                <a:latin typeface="Arial"/>
                <a:cs typeface="Arial"/>
              </a:rPr>
              <a:t>O</a:t>
            </a:r>
            <a:r>
              <a:rPr sz="2400" b="1" dirty="0">
                <a:solidFill>
                  <a:srgbClr val="800000"/>
                </a:solidFill>
                <a:latin typeface="Arial"/>
                <a:cs typeface="Arial"/>
              </a:rPr>
              <a:t>N</a:t>
            </a:r>
            <a:endParaRPr sz="2400" dirty="0">
              <a:latin typeface="Arial"/>
              <a:cs typeface="Arial"/>
            </a:endParaRPr>
          </a:p>
        </p:txBody>
      </p:sp>
      <p:sp>
        <p:nvSpPr>
          <p:cNvPr id="25" name="TextBox 24">
            <a:extLst>
              <a:ext uri="{FF2B5EF4-FFF2-40B4-BE49-F238E27FC236}">
                <a16:creationId xmlns:a16="http://schemas.microsoft.com/office/drawing/2014/main" id="{82419531-B29E-4374-9110-1E4C88604F66}"/>
              </a:ext>
            </a:extLst>
          </p:cNvPr>
          <p:cNvSpPr txBox="1"/>
          <p:nvPr/>
        </p:nvSpPr>
        <p:spPr>
          <a:xfrm>
            <a:off x="573263" y="1313610"/>
            <a:ext cx="6153538" cy="1200329"/>
          </a:xfrm>
          <a:prstGeom prst="rect">
            <a:avLst/>
          </a:prstGeom>
          <a:noFill/>
        </p:spPr>
        <p:txBody>
          <a:bodyPr wrap="square">
            <a:spAutoFit/>
          </a:bodyPr>
          <a:lstStyle/>
          <a:p>
            <a:pPr marL="285750" indent="-285750">
              <a:buFont typeface="Arial" panose="020B0604020202020204" pitchFamily="34" charset="0"/>
              <a:buChar char="•"/>
            </a:pPr>
            <a:r>
              <a:rPr lang="en-GB" sz="2400" b="0" dirty="0">
                <a:latin typeface="Arial"/>
                <a:cs typeface="Arial"/>
              </a:rPr>
              <a:t>Data </a:t>
            </a:r>
            <a:r>
              <a:rPr lang="en-GB" sz="2400" b="0" spc="10" dirty="0">
                <a:latin typeface="Arial"/>
                <a:cs typeface="Arial"/>
              </a:rPr>
              <a:t>comes </a:t>
            </a:r>
            <a:r>
              <a:rPr lang="en-GB" sz="2400" b="0" spc="-10" dirty="0">
                <a:latin typeface="Arial"/>
                <a:cs typeface="Arial"/>
              </a:rPr>
              <a:t>in </a:t>
            </a:r>
            <a:r>
              <a:rPr lang="en-GB" sz="2400" b="0" dirty="0">
                <a:latin typeface="Arial"/>
                <a:cs typeface="Arial"/>
              </a:rPr>
              <a:t>all </a:t>
            </a:r>
            <a:r>
              <a:rPr lang="en-GB" sz="2400" b="0" spc="10" dirty="0">
                <a:latin typeface="Arial"/>
                <a:cs typeface="Arial"/>
              </a:rPr>
              <a:t>shapes and</a:t>
            </a:r>
            <a:r>
              <a:rPr lang="en-GB" sz="2400" b="0" spc="-235" dirty="0">
                <a:latin typeface="Arial"/>
                <a:cs typeface="Arial"/>
              </a:rPr>
              <a:t> </a:t>
            </a:r>
            <a:r>
              <a:rPr lang="en-GB" sz="2400" b="0" dirty="0">
                <a:latin typeface="Arial"/>
                <a:cs typeface="Arial"/>
              </a:rPr>
              <a:t>sizes</a:t>
            </a:r>
          </a:p>
          <a:p>
            <a:pPr marL="742950" lvl="1" indent="-285750">
              <a:buFont typeface="Arial" panose="020B0604020202020204" pitchFamily="34" charset="0"/>
              <a:buChar char="•"/>
            </a:pPr>
            <a:r>
              <a:rPr lang="en-GB" sz="2400" dirty="0">
                <a:latin typeface="Arial"/>
                <a:cs typeface="Arial"/>
              </a:rPr>
              <a:t>Structured</a:t>
            </a:r>
          </a:p>
          <a:p>
            <a:pPr marL="742950" lvl="1" indent="-285750">
              <a:buFont typeface="Arial" panose="020B0604020202020204" pitchFamily="34" charset="0"/>
              <a:buChar char="•"/>
            </a:pPr>
            <a:r>
              <a:rPr lang="en-GB" sz="2400" dirty="0">
                <a:latin typeface="Arial"/>
                <a:cs typeface="Arial"/>
              </a:rPr>
              <a:t>Unstructured</a:t>
            </a:r>
            <a:endParaRPr lang="en-GB" sz="2400" dirty="0"/>
          </a:p>
        </p:txBody>
      </p:sp>
    </p:spTree>
    <p:extLst>
      <p:ext uri="{BB962C8B-B14F-4D97-AF65-F5344CB8AC3E}">
        <p14:creationId xmlns:p14="http://schemas.microsoft.com/office/powerpoint/2010/main" val="3336114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3200" b="1" i="0" u="none" strike="noStrike" kern="1200" cap="none" spc="0" normalizeH="0" baseline="0" noProof="0" dirty="0">
                <a:ln>
                  <a:noFill/>
                </a:ln>
                <a:solidFill>
                  <a:srgbClr val="604878"/>
                </a:solidFill>
                <a:effectLst/>
                <a:uLnTx/>
                <a:uFillTx/>
                <a:latin typeface="Raleway"/>
              </a:rPr>
              <a:t>Why do we Need Data Integration Process?</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15" name="object 2">
            <a:extLst>
              <a:ext uri="{FF2B5EF4-FFF2-40B4-BE49-F238E27FC236}">
                <a16:creationId xmlns:a16="http://schemas.microsoft.com/office/drawing/2014/main" id="{19DF95B6-D477-40A4-87DF-2781E73417A1}"/>
              </a:ext>
            </a:extLst>
          </p:cNvPr>
          <p:cNvSpPr/>
          <p:nvPr/>
        </p:nvSpPr>
        <p:spPr>
          <a:xfrm>
            <a:off x="102636" y="3227010"/>
            <a:ext cx="6807200" cy="914400"/>
          </a:xfrm>
          <a:custGeom>
            <a:avLst/>
            <a:gdLst/>
            <a:ahLst/>
            <a:cxnLst/>
            <a:rect l="l" t="t" r="r" b="b"/>
            <a:pathLst>
              <a:path w="5105400" h="685800">
                <a:moveTo>
                  <a:pt x="0" y="0"/>
                </a:moveTo>
                <a:lnTo>
                  <a:pt x="5105400" y="0"/>
                </a:lnTo>
                <a:lnTo>
                  <a:pt x="5105400" y="685800"/>
                </a:lnTo>
                <a:lnTo>
                  <a:pt x="0" y="685800"/>
                </a:lnTo>
                <a:lnTo>
                  <a:pt x="0" y="0"/>
                </a:lnTo>
                <a:close/>
              </a:path>
            </a:pathLst>
          </a:custGeom>
          <a:solidFill>
            <a:schemeClr val="accent3">
              <a:lumMod val="40000"/>
              <a:lumOff val="60000"/>
            </a:schemeClr>
          </a:solidFill>
        </p:spPr>
        <p:txBody>
          <a:bodyPr wrap="square" lIns="0" tIns="0" rIns="0" bIns="0" rtlCol="0"/>
          <a:lstStyle/>
          <a:p>
            <a:endParaRPr sz="2400"/>
          </a:p>
        </p:txBody>
      </p:sp>
      <p:sp>
        <p:nvSpPr>
          <p:cNvPr id="16" name="object 5">
            <a:extLst>
              <a:ext uri="{FF2B5EF4-FFF2-40B4-BE49-F238E27FC236}">
                <a16:creationId xmlns:a16="http://schemas.microsoft.com/office/drawing/2014/main" id="{9ADE813D-CD78-4A0A-ABF5-058B182E0A21}"/>
              </a:ext>
            </a:extLst>
          </p:cNvPr>
          <p:cNvSpPr txBox="1"/>
          <p:nvPr/>
        </p:nvSpPr>
        <p:spPr>
          <a:xfrm>
            <a:off x="530245" y="3316756"/>
            <a:ext cx="5961380" cy="673753"/>
          </a:xfrm>
          <a:prstGeom prst="rect">
            <a:avLst/>
          </a:prstGeom>
        </p:spPr>
        <p:txBody>
          <a:bodyPr vert="horz" wrap="square" lIns="0" tIns="16933" rIns="0" bIns="0" rtlCol="0">
            <a:spAutoFit/>
          </a:bodyPr>
          <a:lstStyle/>
          <a:p>
            <a:pPr marL="83818">
              <a:spcBef>
                <a:spcPts val="133"/>
              </a:spcBef>
            </a:pPr>
            <a:r>
              <a:rPr sz="4267" spc="7" dirty="0">
                <a:latin typeface="Arial"/>
                <a:cs typeface="Arial"/>
              </a:rPr>
              <a:t>Reduce </a:t>
            </a:r>
            <a:r>
              <a:rPr sz="4267" spc="13" dirty="0">
                <a:latin typeface="Arial"/>
                <a:cs typeface="Arial"/>
              </a:rPr>
              <a:t>data</a:t>
            </a:r>
            <a:r>
              <a:rPr sz="4267" spc="-253" dirty="0">
                <a:latin typeface="Arial"/>
                <a:cs typeface="Arial"/>
              </a:rPr>
              <a:t> </a:t>
            </a:r>
            <a:r>
              <a:rPr sz="4267" spc="7" dirty="0">
                <a:latin typeface="Arial"/>
                <a:cs typeface="Arial"/>
              </a:rPr>
              <a:t>complexity</a:t>
            </a:r>
            <a:endParaRPr sz="4267" dirty="0">
              <a:latin typeface="Arial"/>
              <a:cs typeface="Arial"/>
            </a:endParaRPr>
          </a:p>
        </p:txBody>
      </p:sp>
      <p:sp>
        <p:nvSpPr>
          <p:cNvPr id="17" name="object 9">
            <a:extLst>
              <a:ext uri="{FF2B5EF4-FFF2-40B4-BE49-F238E27FC236}">
                <a16:creationId xmlns:a16="http://schemas.microsoft.com/office/drawing/2014/main" id="{D03F134C-0492-4930-B986-894C3BFF60EE}"/>
              </a:ext>
            </a:extLst>
          </p:cNvPr>
          <p:cNvSpPr txBox="1">
            <a:spLocks/>
          </p:cNvSpPr>
          <p:nvPr/>
        </p:nvSpPr>
        <p:spPr>
          <a:xfrm>
            <a:off x="1017036" y="1574822"/>
            <a:ext cx="4876800" cy="764376"/>
          </a:xfrm>
          <a:prstGeom prst="rect">
            <a:avLst/>
          </a:prstGeom>
          <a:solidFill>
            <a:schemeClr val="accent3">
              <a:lumMod val="40000"/>
              <a:lumOff val="60000"/>
            </a:schemeClr>
          </a:solidFill>
        </p:spPr>
        <p:txBody>
          <a:bodyPr vert="horz" wrap="square" lIns="0" tIns="10668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2221">
              <a:lnSpc>
                <a:spcPct val="100000"/>
              </a:lnSpc>
              <a:spcBef>
                <a:spcPts val="840"/>
              </a:spcBef>
            </a:pPr>
            <a:r>
              <a:rPr lang="en-GB" sz="4267" dirty="0"/>
              <a:t>Data</a:t>
            </a:r>
            <a:r>
              <a:rPr lang="en-GB" sz="4267" spc="-120" dirty="0"/>
              <a:t> </a:t>
            </a:r>
            <a:r>
              <a:rPr lang="en-GB" sz="4267" spc="13" dirty="0"/>
              <a:t>integration</a:t>
            </a:r>
            <a:endParaRPr lang="en-GB" sz="4267" dirty="0"/>
          </a:p>
        </p:txBody>
      </p:sp>
      <p:sp>
        <p:nvSpPr>
          <p:cNvPr id="18" name="object 10">
            <a:extLst>
              <a:ext uri="{FF2B5EF4-FFF2-40B4-BE49-F238E27FC236}">
                <a16:creationId xmlns:a16="http://schemas.microsoft.com/office/drawing/2014/main" id="{412ACBA1-7ACC-4BCB-969F-7564EADDC11C}"/>
              </a:ext>
            </a:extLst>
          </p:cNvPr>
          <p:cNvSpPr/>
          <p:nvPr/>
        </p:nvSpPr>
        <p:spPr>
          <a:xfrm>
            <a:off x="2854303" y="2422676"/>
            <a:ext cx="1354667" cy="795867"/>
          </a:xfrm>
          <a:custGeom>
            <a:avLst/>
            <a:gdLst/>
            <a:ahLst/>
            <a:cxnLst/>
            <a:rect l="l" t="t" r="r" b="b"/>
            <a:pathLst>
              <a:path w="1016000" h="596900">
                <a:moveTo>
                  <a:pt x="1016000" y="298450"/>
                </a:moveTo>
                <a:lnTo>
                  <a:pt x="0" y="298450"/>
                </a:lnTo>
                <a:lnTo>
                  <a:pt x="508000" y="596900"/>
                </a:lnTo>
                <a:lnTo>
                  <a:pt x="1016000" y="298450"/>
                </a:lnTo>
                <a:close/>
              </a:path>
              <a:path w="1016000" h="596900">
                <a:moveTo>
                  <a:pt x="762000" y="0"/>
                </a:moveTo>
                <a:lnTo>
                  <a:pt x="254000" y="0"/>
                </a:lnTo>
                <a:lnTo>
                  <a:pt x="254000" y="298450"/>
                </a:lnTo>
                <a:lnTo>
                  <a:pt x="762000" y="298450"/>
                </a:lnTo>
                <a:lnTo>
                  <a:pt x="762000" y="0"/>
                </a:lnTo>
                <a:close/>
              </a:path>
            </a:pathLst>
          </a:custGeom>
          <a:solidFill>
            <a:srgbClr val="618FFD"/>
          </a:solidFill>
        </p:spPr>
        <p:txBody>
          <a:bodyPr wrap="square" lIns="0" tIns="0" rIns="0" bIns="0" rtlCol="0"/>
          <a:lstStyle/>
          <a:p>
            <a:endParaRPr sz="2400"/>
          </a:p>
        </p:txBody>
      </p:sp>
      <p:sp>
        <p:nvSpPr>
          <p:cNvPr id="19" name="object 11">
            <a:extLst>
              <a:ext uri="{FF2B5EF4-FFF2-40B4-BE49-F238E27FC236}">
                <a16:creationId xmlns:a16="http://schemas.microsoft.com/office/drawing/2014/main" id="{F60EC392-CC29-41EB-8BE5-5E6DA1B7DE94}"/>
              </a:ext>
            </a:extLst>
          </p:cNvPr>
          <p:cNvSpPr/>
          <p:nvPr/>
        </p:nvSpPr>
        <p:spPr>
          <a:xfrm>
            <a:off x="2854303" y="2422676"/>
            <a:ext cx="1354667" cy="795867"/>
          </a:xfrm>
          <a:custGeom>
            <a:avLst/>
            <a:gdLst/>
            <a:ahLst/>
            <a:cxnLst/>
            <a:rect l="l" t="t" r="r" b="b"/>
            <a:pathLst>
              <a:path w="1016000" h="596900">
                <a:moveTo>
                  <a:pt x="0" y="298450"/>
                </a:moveTo>
                <a:lnTo>
                  <a:pt x="254000" y="298450"/>
                </a:lnTo>
                <a:lnTo>
                  <a:pt x="254000" y="0"/>
                </a:lnTo>
                <a:lnTo>
                  <a:pt x="762000" y="0"/>
                </a:lnTo>
                <a:lnTo>
                  <a:pt x="762000" y="298450"/>
                </a:lnTo>
                <a:lnTo>
                  <a:pt x="1016000" y="298450"/>
                </a:lnTo>
                <a:lnTo>
                  <a:pt x="508000" y="596900"/>
                </a:lnTo>
                <a:lnTo>
                  <a:pt x="0" y="298450"/>
                </a:lnTo>
                <a:close/>
              </a:path>
            </a:pathLst>
          </a:custGeom>
          <a:ln w="12700">
            <a:solidFill>
              <a:srgbClr val="000000"/>
            </a:solidFill>
          </a:ln>
        </p:spPr>
        <p:txBody>
          <a:bodyPr wrap="square" lIns="0" tIns="0" rIns="0" bIns="0" rtlCol="0"/>
          <a:lstStyle/>
          <a:p>
            <a:endParaRPr sz="2400"/>
          </a:p>
        </p:txBody>
      </p:sp>
    </p:spTree>
    <p:extLst>
      <p:ext uri="{BB962C8B-B14F-4D97-AF65-F5344CB8AC3E}">
        <p14:creationId xmlns:p14="http://schemas.microsoft.com/office/powerpoint/2010/main" val="185376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3200" b="1" i="0" u="none" strike="noStrike" kern="1200" cap="none" spc="0" normalizeH="0" baseline="0" noProof="0" dirty="0">
                <a:ln>
                  <a:noFill/>
                </a:ln>
                <a:solidFill>
                  <a:srgbClr val="604878"/>
                </a:solidFill>
                <a:effectLst/>
                <a:uLnTx/>
                <a:uFillTx/>
                <a:latin typeface="Raleway"/>
              </a:rPr>
              <a:t>Why do we Need Data Integration Process?</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10" name="object 2">
            <a:extLst>
              <a:ext uri="{FF2B5EF4-FFF2-40B4-BE49-F238E27FC236}">
                <a16:creationId xmlns:a16="http://schemas.microsoft.com/office/drawing/2014/main" id="{B56B4E5C-BA97-4C20-ADCB-726275617D02}"/>
              </a:ext>
            </a:extLst>
          </p:cNvPr>
          <p:cNvSpPr/>
          <p:nvPr/>
        </p:nvSpPr>
        <p:spPr>
          <a:xfrm>
            <a:off x="102636" y="3227010"/>
            <a:ext cx="6807200" cy="914400"/>
          </a:xfrm>
          <a:custGeom>
            <a:avLst/>
            <a:gdLst/>
            <a:ahLst/>
            <a:cxnLst/>
            <a:rect l="l" t="t" r="r" b="b"/>
            <a:pathLst>
              <a:path w="5105400" h="685800">
                <a:moveTo>
                  <a:pt x="0" y="0"/>
                </a:moveTo>
                <a:lnTo>
                  <a:pt x="5105400" y="0"/>
                </a:lnTo>
                <a:lnTo>
                  <a:pt x="5105400" y="685800"/>
                </a:lnTo>
                <a:lnTo>
                  <a:pt x="0" y="685800"/>
                </a:lnTo>
                <a:lnTo>
                  <a:pt x="0" y="0"/>
                </a:lnTo>
                <a:close/>
              </a:path>
            </a:pathLst>
          </a:custGeom>
          <a:solidFill>
            <a:schemeClr val="accent3">
              <a:lumMod val="40000"/>
              <a:lumOff val="60000"/>
            </a:schemeClr>
          </a:solidFill>
        </p:spPr>
        <p:txBody>
          <a:bodyPr wrap="square" lIns="0" tIns="0" rIns="0" bIns="0" rtlCol="0"/>
          <a:lstStyle/>
          <a:p>
            <a:endParaRPr sz="2400"/>
          </a:p>
        </p:txBody>
      </p:sp>
      <p:sp>
        <p:nvSpPr>
          <p:cNvPr id="11" name="object 3">
            <a:extLst>
              <a:ext uri="{FF2B5EF4-FFF2-40B4-BE49-F238E27FC236}">
                <a16:creationId xmlns:a16="http://schemas.microsoft.com/office/drawing/2014/main" id="{8A8A58EF-4C2D-4886-981F-9A1EB3E1ACE3}"/>
              </a:ext>
            </a:extLst>
          </p:cNvPr>
          <p:cNvSpPr/>
          <p:nvPr/>
        </p:nvSpPr>
        <p:spPr>
          <a:xfrm>
            <a:off x="102636" y="4344610"/>
            <a:ext cx="6807200" cy="914400"/>
          </a:xfrm>
          <a:custGeom>
            <a:avLst/>
            <a:gdLst/>
            <a:ahLst/>
            <a:cxnLst/>
            <a:rect l="l" t="t" r="r" b="b"/>
            <a:pathLst>
              <a:path w="5105400" h="685800">
                <a:moveTo>
                  <a:pt x="0" y="0"/>
                </a:moveTo>
                <a:lnTo>
                  <a:pt x="5105400" y="0"/>
                </a:lnTo>
                <a:lnTo>
                  <a:pt x="5105400" y="685800"/>
                </a:lnTo>
                <a:lnTo>
                  <a:pt x="0" y="685800"/>
                </a:lnTo>
                <a:lnTo>
                  <a:pt x="0" y="0"/>
                </a:lnTo>
                <a:close/>
              </a:path>
            </a:pathLst>
          </a:custGeom>
          <a:solidFill>
            <a:schemeClr val="accent3">
              <a:lumMod val="40000"/>
              <a:lumOff val="60000"/>
            </a:schemeClr>
          </a:solidFill>
        </p:spPr>
        <p:txBody>
          <a:bodyPr wrap="square" lIns="0" tIns="0" rIns="0" bIns="0" rtlCol="0"/>
          <a:lstStyle/>
          <a:p>
            <a:endParaRPr sz="2400"/>
          </a:p>
        </p:txBody>
      </p:sp>
      <p:sp>
        <p:nvSpPr>
          <p:cNvPr id="12" name="object 5">
            <a:extLst>
              <a:ext uri="{FF2B5EF4-FFF2-40B4-BE49-F238E27FC236}">
                <a16:creationId xmlns:a16="http://schemas.microsoft.com/office/drawing/2014/main" id="{CEB62B7E-7AE5-4E8E-B809-D6689679C842}"/>
              </a:ext>
            </a:extLst>
          </p:cNvPr>
          <p:cNvSpPr txBox="1"/>
          <p:nvPr/>
        </p:nvSpPr>
        <p:spPr>
          <a:xfrm>
            <a:off x="530245" y="3316756"/>
            <a:ext cx="5961380" cy="1645429"/>
          </a:xfrm>
          <a:prstGeom prst="rect">
            <a:avLst/>
          </a:prstGeom>
        </p:spPr>
        <p:txBody>
          <a:bodyPr vert="horz" wrap="square" lIns="0" tIns="16933" rIns="0" bIns="0" rtlCol="0">
            <a:spAutoFit/>
          </a:bodyPr>
          <a:lstStyle/>
          <a:p>
            <a:pPr marL="83818">
              <a:spcBef>
                <a:spcPts val="133"/>
              </a:spcBef>
            </a:pPr>
            <a:r>
              <a:rPr sz="4267" spc="7" dirty="0">
                <a:latin typeface="Arial"/>
                <a:cs typeface="Arial"/>
              </a:rPr>
              <a:t>Reduce </a:t>
            </a:r>
            <a:r>
              <a:rPr sz="4267" spc="13" dirty="0">
                <a:latin typeface="Arial"/>
                <a:cs typeface="Arial"/>
              </a:rPr>
              <a:t>data</a:t>
            </a:r>
            <a:r>
              <a:rPr sz="4267" spc="-253" dirty="0">
                <a:latin typeface="Arial"/>
                <a:cs typeface="Arial"/>
              </a:rPr>
              <a:t> </a:t>
            </a:r>
            <a:r>
              <a:rPr sz="4267" spc="7" dirty="0">
                <a:latin typeface="Arial"/>
                <a:cs typeface="Arial"/>
              </a:rPr>
              <a:t>complexity</a:t>
            </a:r>
            <a:endParaRPr sz="4267" dirty="0">
              <a:latin typeface="Arial"/>
              <a:cs typeface="Arial"/>
            </a:endParaRPr>
          </a:p>
          <a:p>
            <a:pPr marL="219281" marR="6773" indent="-203195">
              <a:lnSpc>
                <a:spcPct val="171900"/>
              </a:lnSpc>
            </a:pPr>
            <a:r>
              <a:rPr sz="4267" spc="13" dirty="0">
                <a:latin typeface="Arial"/>
                <a:cs typeface="Arial"/>
              </a:rPr>
              <a:t>Increase data</a:t>
            </a:r>
            <a:r>
              <a:rPr sz="4267" spc="-407" dirty="0">
                <a:latin typeface="Arial"/>
                <a:cs typeface="Arial"/>
              </a:rPr>
              <a:t> </a:t>
            </a:r>
            <a:r>
              <a:rPr sz="4267" dirty="0">
                <a:latin typeface="Arial"/>
                <a:cs typeface="Arial"/>
              </a:rPr>
              <a:t>availability</a:t>
            </a:r>
          </a:p>
        </p:txBody>
      </p:sp>
      <p:sp>
        <p:nvSpPr>
          <p:cNvPr id="14" name="object 9">
            <a:extLst>
              <a:ext uri="{FF2B5EF4-FFF2-40B4-BE49-F238E27FC236}">
                <a16:creationId xmlns:a16="http://schemas.microsoft.com/office/drawing/2014/main" id="{9D9ADC83-9E80-4098-AEC4-9DB64EEDC64A}"/>
              </a:ext>
            </a:extLst>
          </p:cNvPr>
          <p:cNvSpPr txBox="1">
            <a:spLocks/>
          </p:cNvSpPr>
          <p:nvPr/>
        </p:nvSpPr>
        <p:spPr>
          <a:xfrm>
            <a:off x="1017036" y="1574822"/>
            <a:ext cx="4876800" cy="764376"/>
          </a:xfrm>
          <a:prstGeom prst="rect">
            <a:avLst/>
          </a:prstGeom>
          <a:solidFill>
            <a:schemeClr val="accent3">
              <a:lumMod val="40000"/>
              <a:lumOff val="60000"/>
            </a:schemeClr>
          </a:solidFill>
        </p:spPr>
        <p:txBody>
          <a:bodyPr vert="horz" wrap="square" lIns="0" tIns="10668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2221">
              <a:lnSpc>
                <a:spcPct val="100000"/>
              </a:lnSpc>
              <a:spcBef>
                <a:spcPts val="840"/>
              </a:spcBef>
            </a:pPr>
            <a:r>
              <a:rPr lang="en-GB" sz="4267" dirty="0"/>
              <a:t>Data</a:t>
            </a:r>
            <a:r>
              <a:rPr lang="en-GB" sz="4267" spc="-120" dirty="0"/>
              <a:t> </a:t>
            </a:r>
            <a:r>
              <a:rPr lang="en-GB" sz="4267" spc="13" dirty="0"/>
              <a:t>integration</a:t>
            </a:r>
            <a:endParaRPr lang="en-GB" sz="4267" dirty="0"/>
          </a:p>
        </p:txBody>
      </p:sp>
      <p:sp>
        <p:nvSpPr>
          <p:cNvPr id="21" name="object 10">
            <a:extLst>
              <a:ext uri="{FF2B5EF4-FFF2-40B4-BE49-F238E27FC236}">
                <a16:creationId xmlns:a16="http://schemas.microsoft.com/office/drawing/2014/main" id="{27CBB3B8-5123-4EC7-94A6-34139998C7FC}"/>
              </a:ext>
            </a:extLst>
          </p:cNvPr>
          <p:cNvSpPr/>
          <p:nvPr/>
        </p:nvSpPr>
        <p:spPr>
          <a:xfrm>
            <a:off x="2854303" y="2422676"/>
            <a:ext cx="1354667" cy="795867"/>
          </a:xfrm>
          <a:custGeom>
            <a:avLst/>
            <a:gdLst/>
            <a:ahLst/>
            <a:cxnLst/>
            <a:rect l="l" t="t" r="r" b="b"/>
            <a:pathLst>
              <a:path w="1016000" h="596900">
                <a:moveTo>
                  <a:pt x="1016000" y="298450"/>
                </a:moveTo>
                <a:lnTo>
                  <a:pt x="0" y="298450"/>
                </a:lnTo>
                <a:lnTo>
                  <a:pt x="508000" y="596900"/>
                </a:lnTo>
                <a:lnTo>
                  <a:pt x="1016000" y="298450"/>
                </a:lnTo>
                <a:close/>
              </a:path>
              <a:path w="1016000" h="596900">
                <a:moveTo>
                  <a:pt x="762000" y="0"/>
                </a:moveTo>
                <a:lnTo>
                  <a:pt x="254000" y="0"/>
                </a:lnTo>
                <a:lnTo>
                  <a:pt x="254000" y="298450"/>
                </a:lnTo>
                <a:lnTo>
                  <a:pt x="762000" y="298450"/>
                </a:lnTo>
                <a:lnTo>
                  <a:pt x="762000" y="0"/>
                </a:lnTo>
                <a:close/>
              </a:path>
            </a:pathLst>
          </a:custGeom>
          <a:solidFill>
            <a:srgbClr val="618FFD"/>
          </a:solidFill>
        </p:spPr>
        <p:txBody>
          <a:bodyPr wrap="square" lIns="0" tIns="0" rIns="0" bIns="0" rtlCol="0"/>
          <a:lstStyle/>
          <a:p>
            <a:endParaRPr sz="2400"/>
          </a:p>
        </p:txBody>
      </p:sp>
      <p:sp>
        <p:nvSpPr>
          <p:cNvPr id="22" name="object 11">
            <a:extLst>
              <a:ext uri="{FF2B5EF4-FFF2-40B4-BE49-F238E27FC236}">
                <a16:creationId xmlns:a16="http://schemas.microsoft.com/office/drawing/2014/main" id="{946D9705-6573-482A-847D-0A11E009078D}"/>
              </a:ext>
            </a:extLst>
          </p:cNvPr>
          <p:cNvSpPr/>
          <p:nvPr/>
        </p:nvSpPr>
        <p:spPr>
          <a:xfrm>
            <a:off x="2854303" y="2422676"/>
            <a:ext cx="1354667" cy="795867"/>
          </a:xfrm>
          <a:custGeom>
            <a:avLst/>
            <a:gdLst/>
            <a:ahLst/>
            <a:cxnLst/>
            <a:rect l="l" t="t" r="r" b="b"/>
            <a:pathLst>
              <a:path w="1016000" h="596900">
                <a:moveTo>
                  <a:pt x="0" y="298450"/>
                </a:moveTo>
                <a:lnTo>
                  <a:pt x="254000" y="298450"/>
                </a:lnTo>
                <a:lnTo>
                  <a:pt x="254000" y="0"/>
                </a:lnTo>
                <a:lnTo>
                  <a:pt x="762000" y="0"/>
                </a:lnTo>
                <a:lnTo>
                  <a:pt x="762000" y="298450"/>
                </a:lnTo>
                <a:lnTo>
                  <a:pt x="1016000" y="298450"/>
                </a:lnTo>
                <a:lnTo>
                  <a:pt x="508000" y="596900"/>
                </a:lnTo>
                <a:lnTo>
                  <a:pt x="0" y="298450"/>
                </a:lnTo>
                <a:close/>
              </a:path>
            </a:pathLst>
          </a:custGeom>
          <a:ln w="12700">
            <a:solidFill>
              <a:srgbClr val="000000"/>
            </a:solidFill>
          </a:ln>
        </p:spPr>
        <p:txBody>
          <a:bodyPr wrap="square" lIns="0" tIns="0" rIns="0" bIns="0" rtlCol="0"/>
          <a:lstStyle/>
          <a:p>
            <a:endParaRPr sz="2400"/>
          </a:p>
        </p:txBody>
      </p:sp>
    </p:spTree>
    <p:extLst>
      <p:ext uri="{BB962C8B-B14F-4D97-AF65-F5344CB8AC3E}">
        <p14:creationId xmlns:p14="http://schemas.microsoft.com/office/powerpoint/2010/main" val="255502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3200" b="1" i="0" u="none" strike="noStrike" kern="1200" cap="none" spc="0" normalizeH="0" baseline="0" noProof="0" dirty="0">
                <a:ln>
                  <a:noFill/>
                </a:ln>
                <a:solidFill>
                  <a:srgbClr val="604878"/>
                </a:solidFill>
                <a:effectLst/>
                <a:uLnTx/>
                <a:uFillTx/>
                <a:latin typeface="Raleway"/>
              </a:rPr>
              <a:t>Why do we Need Data Integration Process?</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15" name="object 2">
            <a:extLst>
              <a:ext uri="{FF2B5EF4-FFF2-40B4-BE49-F238E27FC236}">
                <a16:creationId xmlns:a16="http://schemas.microsoft.com/office/drawing/2014/main" id="{D925A573-A178-4A9F-B528-4A678D952821}"/>
              </a:ext>
            </a:extLst>
          </p:cNvPr>
          <p:cNvSpPr/>
          <p:nvPr/>
        </p:nvSpPr>
        <p:spPr>
          <a:xfrm>
            <a:off x="102636" y="3227010"/>
            <a:ext cx="6807200" cy="914400"/>
          </a:xfrm>
          <a:custGeom>
            <a:avLst/>
            <a:gdLst/>
            <a:ahLst/>
            <a:cxnLst/>
            <a:rect l="l" t="t" r="r" b="b"/>
            <a:pathLst>
              <a:path w="5105400" h="685800">
                <a:moveTo>
                  <a:pt x="0" y="0"/>
                </a:moveTo>
                <a:lnTo>
                  <a:pt x="5105400" y="0"/>
                </a:lnTo>
                <a:lnTo>
                  <a:pt x="5105400" y="685800"/>
                </a:lnTo>
                <a:lnTo>
                  <a:pt x="0" y="685800"/>
                </a:lnTo>
                <a:lnTo>
                  <a:pt x="0" y="0"/>
                </a:lnTo>
                <a:close/>
              </a:path>
            </a:pathLst>
          </a:custGeom>
          <a:solidFill>
            <a:schemeClr val="accent3">
              <a:lumMod val="40000"/>
              <a:lumOff val="60000"/>
            </a:schemeClr>
          </a:solidFill>
        </p:spPr>
        <p:txBody>
          <a:bodyPr wrap="square" lIns="0" tIns="0" rIns="0" bIns="0" rtlCol="0"/>
          <a:lstStyle/>
          <a:p>
            <a:endParaRPr sz="2400"/>
          </a:p>
        </p:txBody>
      </p:sp>
      <p:sp>
        <p:nvSpPr>
          <p:cNvPr id="16" name="object 3">
            <a:extLst>
              <a:ext uri="{FF2B5EF4-FFF2-40B4-BE49-F238E27FC236}">
                <a16:creationId xmlns:a16="http://schemas.microsoft.com/office/drawing/2014/main" id="{20763910-82D6-4814-9F3D-9C6A2DA3B84D}"/>
              </a:ext>
            </a:extLst>
          </p:cNvPr>
          <p:cNvSpPr/>
          <p:nvPr/>
        </p:nvSpPr>
        <p:spPr>
          <a:xfrm>
            <a:off x="102636" y="4344610"/>
            <a:ext cx="6807200" cy="914400"/>
          </a:xfrm>
          <a:custGeom>
            <a:avLst/>
            <a:gdLst/>
            <a:ahLst/>
            <a:cxnLst/>
            <a:rect l="l" t="t" r="r" b="b"/>
            <a:pathLst>
              <a:path w="5105400" h="685800">
                <a:moveTo>
                  <a:pt x="0" y="0"/>
                </a:moveTo>
                <a:lnTo>
                  <a:pt x="5105400" y="0"/>
                </a:lnTo>
                <a:lnTo>
                  <a:pt x="5105400" y="685800"/>
                </a:lnTo>
                <a:lnTo>
                  <a:pt x="0" y="685800"/>
                </a:lnTo>
                <a:lnTo>
                  <a:pt x="0" y="0"/>
                </a:lnTo>
                <a:close/>
              </a:path>
            </a:pathLst>
          </a:custGeom>
          <a:solidFill>
            <a:schemeClr val="accent3">
              <a:lumMod val="40000"/>
              <a:lumOff val="60000"/>
            </a:schemeClr>
          </a:solidFill>
        </p:spPr>
        <p:txBody>
          <a:bodyPr wrap="square" lIns="0" tIns="0" rIns="0" bIns="0" rtlCol="0"/>
          <a:lstStyle/>
          <a:p>
            <a:endParaRPr sz="2400"/>
          </a:p>
        </p:txBody>
      </p:sp>
      <p:sp>
        <p:nvSpPr>
          <p:cNvPr id="17" name="object 4">
            <a:extLst>
              <a:ext uri="{FF2B5EF4-FFF2-40B4-BE49-F238E27FC236}">
                <a16:creationId xmlns:a16="http://schemas.microsoft.com/office/drawing/2014/main" id="{758D871D-4310-4E68-ABF0-4C17B49748F8}"/>
              </a:ext>
            </a:extLst>
          </p:cNvPr>
          <p:cNvSpPr/>
          <p:nvPr/>
        </p:nvSpPr>
        <p:spPr>
          <a:xfrm>
            <a:off x="102636" y="5462210"/>
            <a:ext cx="6807200" cy="914400"/>
          </a:xfrm>
          <a:custGeom>
            <a:avLst/>
            <a:gdLst/>
            <a:ahLst/>
            <a:cxnLst/>
            <a:rect l="l" t="t" r="r" b="b"/>
            <a:pathLst>
              <a:path w="5105400" h="685800">
                <a:moveTo>
                  <a:pt x="0" y="0"/>
                </a:moveTo>
                <a:lnTo>
                  <a:pt x="5105400" y="0"/>
                </a:lnTo>
                <a:lnTo>
                  <a:pt x="5105400" y="685800"/>
                </a:lnTo>
                <a:lnTo>
                  <a:pt x="0" y="685800"/>
                </a:lnTo>
                <a:lnTo>
                  <a:pt x="0" y="0"/>
                </a:lnTo>
                <a:close/>
              </a:path>
            </a:pathLst>
          </a:custGeom>
          <a:solidFill>
            <a:schemeClr val="accent3">
              <a:lumMod val="40000"/>
              <a:lumOff val="60000"/>
            </a:schemeClr>
          </a:solidFill>
        </p:spPr>
        <p:txBody>
          <a:bodyPr wrap="square" lIns="0" tIns="0" rIns="0" bIns="0" rtlCol="0"/>
          <a:lstStyle/>
          <a:p>
            <a:endParaRPr sz="2400"/>
          </a:p>
        </p:txBody>
      </p:sp>
      <p:sp>
        <p:nvSpPr>
          <p:cNvPr id="18" name="object 5">
            <a:extLst>
              <a:ext uri="{FF2B5EF4-FFF2-40B4-BE49-F238E27FC236}">
                <a16:creationId xmlns:a16="http://schemas.microsoft.com/office/drawing/2014/main" id="{B557BD05-001A-4DF5-88F7-5DC3DEAE6101}"/>
              </a:ext>
            </a:extLst>
          </p:cNvPr>
          <p:cNvSpPr txBox="1"/>
          <p:nvPr/>
        </p:nvSpPr>
        <p:spPr>
          <a:xfrm>
            <a:off x="530245" y="3316756"/>
            <a:ext cx="5961380" cy="2774905"/>
          </a:xfrm>
          <a:prstGeom prst="rect">
            <a:avLst/>
          </a:prstGeom>
        </p:spPr>
        <p:txBody>
          <a:bodyPr vert="horz" wrap="square" lIns="0" tIns="16933" rIns="0" bIns="0" rtlCol="0">
            <a:spAutoFit/>
          </a:bodyPr>
          <a:lstStyle/>
          <a:p>
            <a:pPr marL="83818">
              <a:spcBef>
                <a:spcPts val="133"/>
              </a:spcBef>
            </a:pPr>
            <a:r>
              <a:rPr sz="4267" spc="7" dirty="0">
                <a:latin typeface="Arial"/>
                <a:cs typeface="Arial"/>
              </a:rPr>
              <a:t>Reduce </a:t>
            </a:r>
            <a:r>
              <a:rPr sz="4267" spc="13" dirty="0">
                <a:latin typeface="Arial"/>
                <a:cs typeface="Arial"/>
              </a:rPr>
              <a:t>data</a:t>
            </a:r>
            <a:r>
              <a:rPr sz="4267" spc="-253" dirty="0">
                <a:latin typeface="Arial"/>
                <a:cs typeface="Arial"/>
              </a:rPr>
              <a:t> </a:t>
            </a:r>
            <a:r>
              <a:rPr sz="4267" spc="7" dirty="0">
                <a:latin typeface="Arial"/>
                <a:cs typeface="Arial"/>
              </a:rPr>
              <a:t>complexity</a:t>
            </a:r>
            <a:endParaRPr sz="4267">
              <a:latin typeface="Arial"/>
              <a:cs typeface="Arial"/>
            </a:endParaRPr>
          </a:p>
          <a:p>
            <a:pPr marL="219281" marR="6773" indent="-203195">
              <a:lnSpc>
                <a:spcPct val="171900"/>
              </a:lnSpc>
            </a:pPr>
            <a:r>
              <a:rPr sz="4267" spc="13" dirty="0">
                <a:latin typeface="Arial"/>
                <a:cs typeface="Arial"/>
              </a:rPr>
              <a:t>Increase data</a:t>
            </a:r>
            <a:r>
              <a:rPr sz="4267" spc="-407" dirty="0">
                <a:latin typeface="Arial"/>
                <a:cs typeface="Arial"/>
              </a:rPr>
              <a:t> </a:t>
            </a:r>
            <a:r>
              <a:rPr sz="4267" dirty="0">
                <a:latin typeface="Arial"/>
                <a:cs typeface="Arial"/>
              </a:rPr>
              <a:t>availability  Unify </a:t>
            </a:r>
            <a:r>
              <a:rPr sz="4267" spc="13" dirty="0">
                <a:latin typeface="Arial"/>
                <a:cs typeface="Arial"/>
              </a:rPr>
              <a:t>your data</a:t>
            </a:r>
            <a:r>
              <a:rPr sz="4267" spc="-253" dirty="0">
                <a:latin typeface="Arial"/>
                <a:cs typeface="Arial"/>
              </a:rPr>
              <a:t> </a:t>
            </a:r>
            <a:r>
              <a:rPr sz="4267" spc="7" dirty="0">
                <a:latin typeface="Arial"/>
                <a:cs typeface="Arial"/>
              </a:rPr>
              <a:t>system</a:t>
            </a:r>
            <a:endParaRPr sz="4267">
              <a:latin typeface="Arial"/>
              <a:cs typeface="Arial"/>
            </a:endParaRPr>
          </a:p>
        </p:txBody>
      </p:sp>
      <p:sp>
        <p:nvSpPr>
          <p:cNvPr id="19" name="object 9">
            <a:extLst>
              <a:ext uri="{FF2B5EF4-FFF2-40B4-BE49-F238E27FC236}">
                <a16:creationId xmlns:a16="http://schemas.microsoft.com/office/drawing/2014/main" id="{0B6C35AA-6AF3-4427-B7D2-9D6872D05312}"/>
              </a:ext>
            </a:extLst>
          </p:cNvPr>
          <p:cNvSpPr txBox="1">
            <a:spLocks/>
          </p:cNvSpPr>
          <p:nvPr/>
        </p:nvSpPr>
        <p:spPr>
          <a:xfrm>
            <a:off x="1017036" y="1574822"/>
            <a:ext cx="4876800" cy="764376"/>
          </a:xfrm>
          <a:prstGeom prst="rect">
            <a:avLst/>
          </a:prstGeom>
          <a:solidFill>
            <a:schemeClr val="accent3">
              <a:lumMod val="40000"/>
              <a:lumOff val="60000"/>
            </a:schemeClr>
          </a:solidFill>
        </p:spPr>
        <p:txBody>
          <a:bodyPr vert="horz" wrap="square" lIns="0" tIns="10668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2221">
              <a:lnSpc>
                <a:spcPct val="100000"/>
              </a:lnSpc>
              <a:spcBef>
                <a:spcPts val="840"/>
              </a:spcBef>
            </a:pPr>
            <a:r>
              <a:rPr lang="en-GB" sz="4267" dirty="0"/>
              <a:t>Data</a:t>
            </a:r>
            <a:r>
              <a:rPr lang="en-GB" sz="4267" spc="-120" dirty="0"/>
              <a:t> </a:t>
            </a:r>
            <a:r>
              <a:rPr lang="en-GB" sz="4267" spc="13" dirty="0"/>
              <a:t>integration</a:t>
            </a:r>
            <a:endParaRPr lang="en-GB" sz="4267" dirty="0"/>
          </a:p>
        </p:txBody>
      </p:sp>
      <p:sp>
        <p:nvSpPr>
          <p:cNvPr id="20" name="object 10">
            <a:extLst>
              <a:ext uri="{FF2B5EF4-FFF2-40B4-BE49-F238E27FC236}">
                <a16:creationId xmlns:a16="http://schemas.microsoft.com/office/drawing/2014/main" id="{689138EC-B96D-48A3-B8DD-0188E1FA11B4}"/>
              </a:ext>
            </a:extLst>
          </p:cNvPr>
          <p:cNvSpPr/>
          <p:nvPr/>
        </p:nvSpPr>
        <p:spPr>
          <a:xfrm>
            <a:off x="2854303" y="2422676"/>
            <a:ext cx="1354667" cy="795867"/>
          </a:xfrm>
          <a:custGeom>
            <a:avLst/>
            <a:gdLst/>
            <a:ahLst/>
            <a:cxnLst/>
            <a:rect l="l" t="t" r="r" b="b"/>
            <a:pathLst>
              <a:path w="1016000" h="596900">
                <a:moveTo>
                  <a:pt x="1016000" y="298450"/>
                </a:moveTo>
                <a:lnTo>
                  <a:pt x="0" y="298450"/>
                </a:lnTo>
                <a:lnTo>
                  <a:pt x="508000" y="596900"/>
                </a:lnTo>
                <a:lnTo>
                  <a:pt x="1016000" y="298450"/>
                </a:lnTo>
                <a:close/>
              </a:path>
              <a:path w="1016000" h="596900">
                <a:moveTo>
                  <a:pt x="762000" y="0"/>
                </a:moveTo>
                <a:lnTo>
                  <a:pt x="254000" y="0"/>
                </a:lnTo>
                <a:lnTo>
                  <a:pt x="254000" y="298450"/>
                </a:lnTo>
                <a:lnTo>
                  <a:pt x="762000" y="298450"/>
                </a:lnTo>
                <a:lnTo>
                  <a:pt x="762000" y="0"/>
                </a:lnTo>
                <a:close/>
              </a:path>
            </a:pathLst>
          </a:custGeom>
          <a:solidFill>
            <a:srgbClr val="618FFD"/>
          </a:solidFill>
        </p:spPr>
        <p:txBody>
          <a:bodyPr wrap="square" lIns="0" tIns="0" rIns="0" bIns="0" rtlCol="0"/>
          <a:lstStyle/>
          <a:p>
            <a:endParaRPr sz="2400"/>
          </a:p>
        </p:txBody>
      </p:sp>
      <p:sp>
        <p:nvSpPr>
          <p:cNvPr id="24" name="object 11">
            <a:extLst>
              <a:ext uri="{FF2B5EF4-FFF2-40B4-BE49-F238E27FC236}">
                <a16:creationId xmlns:a16="http://schemas.microsoft.com/office/drawing/2014/main" id="{E00C7986-7537-483F-B237-A19BD509B347}"/>
              </a:ext>
            </a:extLst>
          </p:cNvPr>
          <p:cNvSpPr/>
          <p:nvPr/>
        </p:nvSpPr>
        <p:spPr>
          <a:xfrm>
            <a:off x="2854303" y="2422676"/>
            <a:ext cx="1354667" cy="795867"/>
          </a:xfrm>
          <a:custGeom>
            <a:avLst/>
            <a:gdLst/>
            <a:ahLst/>
            <a:cxnLst/>
            <a:rect l="l" t="t" r="r" b="b"/>
            <a:pathLst>
              <a:path w="1016000" h="596900">
                <a:moveTo>
                  <a:pt x="0" y="298450"/>
                </a:moveTo>
                <a:lnTo>
                  <a:pt x="254000" y="298450"/>
                </a:lnTo>
                <a:lnTo>
                  <a:pt x="254000" y="0"/>
                </a:lnTo>
                <a:lnTo>
                  <a:pt x="762000" y="0"/>
                </a:lnTo>
                <a:lnTo>
                  <a:pt x="762000" y="298450"/>
                </a:lnTo>
                <a:lnTo>
                  <a:pt x="1016000" y="298450"/>
                </a:lnTo>
                <a:lnTo>
                  <a:pt x="508000" y="596900"/>
                </a:lnTo>
                <a:lnTo>
                  <a:pt x="0" y="298450"/>
                </a:lnTo>
                <a:close/>
              </a:path>
            </a:pathLst>
          </a:custGeom>
          <a:ln w="12700">
            <a:solidFill>
              <a:srgbClr val="000000"/>
            </a:solidFill>
          </a:ln>
        </p:spPr>
        <p:txBody>
          <a:bodyPr wrap="square" lIns="0" tIns="0" rIns="0" bIns="0" rtlCol="0"/>
          <a:lstStyle/>
          <a:p>
            <a:endParaRPr sz="2400"/>
          </a:p>
        </p:txBody>
      </p:sp>
    </p:spTree>
    <p:extLst>
      <p:ext uri="{BB962C8B-B14F-4D97-AF65-F5344CB8AC3E}">
        <p14:creationId xmlns:p14="http://schemas.microsoft.com/office/powerpoint/2010/main" val="4292026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25FCBF-857B-4A63-8FB0-6D69279FA7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5" name="Rectangle 4">
            <a:extLst>
              <a:ext uri="{FF2B5EF4-FFF2-40B4-BE49-F238E27FC236}">
                <a16:creationId xmlns:a16="http://schemas.microsoft.com/office/drawing/2014/main" id="{54C8BA77-09E5-454C-AEA2-FE14BD2715FF}"/>
              </a:ext>
            </a:extLst>
          </p:cNvPr>
          <p:cNvSpPr/>
          <p:nvPr/>
        </p:nvSpPr>
        <p:spPr>
          <a:xfrm>
            <a:off x="8801100" y="6486525"/>
            <a:ext cx="3257550" cy="238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272DDEE-6D23-448E-BF66-D41DBD41F3C6}"/>
              </a:ext>
            </a:extLst>
          </p:cNvPr>
          <p:cNvSpPr txBox="1"/>
          <p:nvPr/>
        </p:nvSpPr>
        <p:spPr>
          <a:xfrm>
            <a:off x="450509" y="1527095"/>
            <a:ext cx="9652496" cy="3584058"/>
          </a:xfrm>
          <a:prstGeom prst="rect">
            <a:avLst/>
          </a:prstGeom>
          <a:noFill/>
        </p:spPr>
        <p:txBody>
          <a:bodyPr wrap="square">
            <a:spAutoFit/>
          </a:bodyPr>
          <a:lstStyle/>
          <a:p>
            <a:pPr marL="12700">
              <a:lnSpc>
                <a:spcPct val="150000"/>
              </a:lnSpc>
              <a:buClr>
                <a:srgbClr val="FE8537"/>
              </a:buClr>
              <a:buSzPct val="68750"/>
              <a:tabLst>
                <a:tab pos="287020" algn="l"/>
              </a:tabLst>
            </a:pPr>
            <a:r>
              <a:rPr lang="en-US" sz="3200" b="1" spc="-5" dirty="0">
                <a:cs typeface="Times" panose="02020603050405020304" pitchFamily="18" charset="0"/>
              </a:rPr>
              <a:t>Devki Nandan Jha</a:t>
            </a:r>
          </a:p>
          <a:p>
            <a:pPr marL="12700">
              <a:buClr>
                <a:srgbClr val="FE8537"/>
              </a:buClr>
              <a:buSzPct val="68750"/>
              <a:tabLst>
                <a:tab pos="287020" algn="l"/>
              </a:tabLst>
            </a:pPr>
            <a:r>
              <a:rPr lang="en-US" sz="2800" spc="-5" dirty="0">
                <a:cs typeface="Times" panose="02020603050405020304" pitchFamily="18" charset="0"/>
              </a:rPr>
              <a:t>Lecturer (Assistant Professor), Newcastle University, UK		</a:t>
            </a:r>
          </a:p>
          <a:p>
            <a:pPr marL="12700">
              <a:buClr>
                <a:srgbClr val="FE8537"/>
              </a:buClr>
              <a:buSzPct val="68750"/>
              <a:tabLst>
                <a:tab pos="287020" algn="l"/>
              </a:tabLst>
            </a:pPr>
            <a:r>
              <a:rPr lang="en-US" sz="2800" spc="-5" dirty="0">
                <a:cs typeface="Times" panose="02020603050405020304" pitchFamily="18" charset="0"/>
              </a:rPr>
              <a:t>Visiting Researcher, University of Oxford, UK</a:t>
            </a:r>
          </a:p>
          <a:p>
            <a:pPr marL="12700">
              <a:buClr>
                <a:srgbClr val="FE8537"/>
              </a:buClr>
              <a:buSzPct val="68750"/>
              <a:tabLst>
                <a:tab pos="287020" algn="l"/>
              </a:tabLst>
            </a:pPr>
            <a:r>
              <a:rPr lang="en-US" sz="2800" spc="-5" dirty="0">
                <a:cs typeface="Times" panose="02020603050405020304" pitchFamily="18" charset="0"/>
              </a:rPr>
              <a:t>Mail id: </a:t>
            </a:r>
            <a:r>
              <a:rPr lang="en-US" sz="2800" spc="-5" dirty="0">
                <a:cs typeface="Times" panose="02020603050405020304" pitchFamily="18" charset="0"/>
                <a:hlinkClick r:id="rId3"/>
              </a:rPr>
              <a:t>dev.jha@ncl.ac.uk</a:t>
            </a:r>
            <a:r>
              <a:rPr lang="en-US" sz="2800" spc="-5" dirty="0">
                <a:cs typeface="Times" panose="02020603050405020304" pitchFamily="18" charset="0"/>
              </a:rPr>
              <a:t> </a:t>
            </a:r>
          </a:p>
          <a:p>
            <a:pPr marL="12700">
              <a:buClr>
                <a:srgbClr val="FE8537"/>
              </a:buClr>
              <a:buSzPct val="68750"/>
              <a:tabLst>
                <a:tab pos="287020" algn="l"/>
              </a:tabLst>
            </a:pPr>
            <a:r>
              <a:rPr lang="en-US" sz="2800" spc="-5" dirty="0">
                <a:cs typeface="Times" panose="02020603050405020304" pitchFamily="18" charset="0"/>
              </a:rPr>
              <a:t>Web: </a:t>
            </a:r>
            <a:r>
              <a:rPr lang="en-US" sz="2800" spc="-5" dirty="0">
                <a:cs typeface="Times" panose="02020603050405020304" pitchFamily="18" charset="0"/>
                <a:hlinkClick r:id="rId4"/>
              </a:rPr>
              <a:t>https://dnjha.github.io/</a:t>
            </a:r>
            <a:endParaRPr lang="en-US" sz="2800" spc="-5" dirty="0">
              <a:cs typeface="Times" panose="02020603050405020304" pitchFamily="18" charset="0"/>
            </a:endParaRPr>
          </a:p>
          <a:p>
            <a:pPr marL="12700">
              <a:buClr>
                <a:srgbClr val="FE8537"/>
              </a:buClr>
              <a:buSzPct val="68750"/>
              <a:tabLst>
                <a:tab pos="287020" algn="l"/>
              </a:tabLst>
            </a:pPr>
            <a:endParaRPr lang="en-US" sz="2000" spc="-5" dirty="0">
              <a:cs typeface="Times" panose="02020603050405020304" pitchFamily="18" charset="0"/>
            </a:endParaRPr>
          </a:p>
          <a:p>
            <a:pPr marL="12700">
              <a:buClr>
                <a:srgbClr val="FE8537"/>
              </a:buClr>
              <a:buSzPct val="68750"/>
              <a:tabLst>
                <a:tab pos="287020" algn="l"/>
              </a:tabLst>
            </a:pPr>
            <a:endParaRPr lang="en-US" sz="2000" spc="-5" dirty="0">
              <a:cs typeface="Times" panose="02020603050405020304" pitchFamily="18" charset="0"/>
            </a:endParaRPr>
          </a:p>
          <a:p>
            <a:pPr marL="12700">
              <a:lnSpc>
                <a:spcPct val="150000"/>
              </a:lnSpc>
              <a:buClr>
                <a:srgbClr val="FE8537"/>
              </a:buClr>
              <a:buSzPct val="68750"/>
              <a:tabLst>
                <a:tab pos="287020" algn="l"/>
              </a:tabLst>
            </a:pPr>
            <a:endParaRPr lang="en-IN" sz="2000" dirty="0">
              <a:solidFill>
                <a:schemeClr val="accent5"/>
              </a:solidFill>
              <a:cs typeface="Times" panose="02020603050405020304" pitchFamily="18" charset="0"/>
            </a:endParaRPr>
          </a:p>
        </p:txBody>
      </p:sp>
    </p:spTree>
    <p:extLst>
      <p:ext uri="{BB962C8B-B14F-4D97-AF65-F5344CB8AC3E}">
        <p14:creationId xmlns:p14="http://schemas.microsoft.com/office/powerpoint/2010/main" val="1701295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3200" b="1" i="0" u="none" strike="noStrike" kern="1200" cap="none" spc="0" normalizeH="0" baseline="0" noProof="0" dirty="0">
                <a:ln>
                  <a:noFill/>
                </a:ln>
                <a:solidFill>
                  <a:srgbClr val="604878"/>
                </a:solidFill>
                <a:effectLst/>
                <a:uLnTx/>
                <a:uFillTx/>
                <a:latin typeface="Raleway"/>
              </a:rPr>
              <a:t>Why do we Need Data Integration Process?</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12" name="object 2">
            <a:extLst>
              <a:ext uri="{FF2B5EF4-FFF2-40B4-BE49-F238E27FC236}">
                <a16:creationId xmlns:a16="http://schemas.microsoft.com/office/drawing/2014/main" id="{635ED6E8-E4E5-4D21-887F-2E8C305D8B11}"/>
              </a:ext>
            </a:extLst>
          </p:cNvPr>
          <p:cNvSpPr/>
          <p:nvPr/>
        </p:nvSpPr>
        <p:spPr>
          <a:xfrm>
            <a:off x="102636" y="3227010"/>
            <a:ext cx="6807200" cy="914400"/>
          </a:xfrm>
          <a:custGeom>
            <a:avLst/>
            <a:gdLst/>
            <a:ahLst/>
            <a:cxnLst/>
            <a:rect l="l" t="t" r="r" b="b"/>
            <a:pathLst>
              <a:path w="5105400" h="685800">
                <a:moveTo>
                  <a:pt x="0" y="0"/>
                </a:moveTo>
                <a:lnTo>
                  <a:pt x="5105400" y="0"/>
                </a:lnTo>
                <a:lnTo>
                  <a:pt x="5105400" y="685800"/>
                </a:lnTo>
                <a:lnTo>
                  <a:pt x="0" y="685800"/>
                </a:lnTo>
                <a:lnTo>
                  <a:pt x="0" y="0"/>
                </a:lnTo>
                <a:close/>
              </a:path>
            </a:pathLst>
          </a:custGeom>
          <a:solidFill>
            <a:schemeClr val="accent3">
              <a:lumMod val="40000"/>
              <a:lumOff val="60000"/>
            </a:schemeClr>
          </a:solidFill>
        </p:spPr>
        <p:txBody>
          <a:bodyPr wrap="square" lIns="0" tIns="0" rIns="0" bIns="0" rtlCol="0"/>
          <a:lstStyle/>
          <a:p>
            <a:endParaRPr sz="2400"/>
          </a:p>
        </p:txBody>
      </p:sp>
      <p:sp>
        <p:nvSpPr>
          <p:cNvPr id="14" name="object 3">
            <a:extLst>
              <a:ext uri="{FF2B5EF4-FFF2-40B4-BE49-F238E27FC236}">
                <a16:creationId xmlns:a16="http://schemas.microsoft.com/office/drawing/2014/main" id="{2A17180E-74B7-4DCE-AE23-38B4A9323DA3}"/>
              </a:ext>
            </a:extLst>
          </p:cNvPr>
          <p:cNvSpPr/>
          <p:nvPr/>
        </p:nvSpPr>
        <p:spPr>
          <a:xfrm>
            <a:off x="102636" y="4344610"/>
            <a:ext cx="6807200" cy="914400"/>
          </a:xfrm>
          <a:custGeom>
            <a:avLst/>
            <a:gdLst/>
            <a:ahLst/>
            <a:cxnLst/>
            <a:rect l="l" t="t" r="r" b="b"/>
            <a:pathLst>
              <a:path w="5105400" h="685800">
                <a:moveTo>
                  <a:pt x="0" y="0"/>
                </a:moveTo>
                <a:lnTo>
                  <a:pt x="5105400" y="0"/>
                </a:lnTo>
                <a:lnTo>
                  <a:pt x="5105400" y="685800"/>
                </a:lnTo>
                <a:lnTo>
                  <a:pt x="0" y="685800"/>
                </a:lnTo>
                <a:lnTo>
                  <a:pt x="0" y="0"/>
                </a:lnTo>
                <a:close/>
              </a:path>
            </a:pathLst>
          </a:custGeom>
          <a:solidFill>
            <a:schemeClr val="accent3">
              <a:lumMod val="40000"/>
              <a:lumOff val="60000"/>
            </a:schemeClr>
          </a:solidFill>
        </p:spPr>
        <p:txBody>
          <a:bodyPr wrap="square" lIns="0" tIns="0" rIns="0" bIns="0" rtlCol="0"/>
          <a:lstStyle/>
          <a:p>
            <a:endParaRPr sz="2400"/>
          </a:p>
        </p:txBody>
      </p:sp>
      <p:sp>
        <p:nvSpPr>
          <p:cNvPr id="21" name="object 4">
            <a:extLst>
              <a:ext uri="{FF2B5EF4-FFF2-40B4-BE49-F238E27FC236}">
                <a16:creationId xmlns:a16="http://schemas.microsoft.com/office/drawing/2014/main" id="{607C3A68-D4DE-41CE-B44A-5E11A9151B15}"/>
              </a:ext>
            </a:extLst>
          </p:cNvPr>
          <p:cNvSpPr/>
          <p:nvPr/>
        </p:nvSpPr>
        <p:spPr>
          <a:xfrm>
            <a:off x="102636" y="5462210"/>
            <a:ext cx="6807200" cy="914400"/>
          </a:xfrm>
          <a:custGeom>
            <a:avLst/>
            <a:gdLst/>
            <a:ahLst/>
            <a:cxnLst/>
            <a:rect l="l" t="t" r="r" b="b"/>
            <a:pathLst>
              <a:path w="5105400" h="685800">
                <a:moveTo>
                  <a:pt x="0" y="0"/>
                </a:moveTo>
                <a:lnTo>
                  <a:pt x="5105400" y="0"/>
                </a:lnTo>
                <a:lnTo>
                  <a:pt x="5105400" y="685800"/>
                </a:lnTo>
                <a:lnTo>
                  <a:pt x="0" y="685800"/>
                </a:lnTo>
                <a:lnTo>
                  <a:pt x="0" y="0"/>
                </a:lnTo>
                <a:close/>
              </a:path>
            </a:pathLst>
          </a:custGeom>
          <a:solidFill>
            <a:schemeClr val="accent3">
              <a:lumMod val="40000"/>
              <a:lumOff val="60000"/>
            </a:schemeClr>
          </a:solidFill>
        </p:spPr>
        <p:txBody>
          <a:bodyPr wrap="square" lIns="0" tIns="0" rIns="0" bIns="0" rtlCol="0"/>
          <a:lstStyle/>
          <a:p>
            <a:endParaRPr sz="2400"/>
          </a:p>
        </p:txBody>
      </p:sp>
      <p:sp>
        <p:nvSpPr>
          <p:cNvPr id="22" name="object 5">
            <a:extLst>
              <a:ext uri="{FF2B5EF4-FFF2-40B4-BE49-F238E27FC236}">
                <a16:creationId xmlns:a16="http://schemas.microsoft.com/office/drawing/2014/main" id="{4BE2B144-16ED-4DF9-A511-175E6E844D93}"/>
              </a:ext>
            </a:extLst>
          </p:cNvPr>
          <p:cNvSpPr txBox="1"/>
          <p:nvPr/>
        </p:nvSpPr>
        <p:spPr>
          <a:xfrm>
            <a:off x="530245" y="3316756"/>
            <a:ext cx="5961380" cy="2774905"/>
          </a:xfrm>
          <a:prstGeom prst="rect">
            <a:avLst/>
          </a:prstGeom>
        </p:spPr>
        <p:txBody>
          <a:bodyPr vert="horz" wrap="square" lIns="0" tIns="16933" rIns="0" bIns="0" rtlCol="0">
            <a:spAutoFit/>
          </a:bodyPr>
          <a:lstStyle/>
          <a:p>
            <a:pPr marL="83818">
              <a:spcBef>
                <a:spcPts val="133"/>
              </a:spcBef>
            </a:pPr>
            <a:r>
              <a:rPr sz="4267" spc="7" dirty="0">
                <a:latin typeface="Arial"/>
                <a:cs typeface="Arial"/>
              </a:rPr>
              <a:t>Reduce </a:t>
            </a:r>
            <a:r>
              <a:rPr sz="4267" spc="13" dirty="0">
                <a:latin typeface="Arial"/>
                <a:cs typeface="Arial"/>
              </a:rPr>
              <a:t>data</a:t>
            </a:r>
            <a:r>
              <a:rPr sz="4267" spc="-253" dirty="0">
                <a:latin typeface="Arial"/>
                <a:cs typeface="Arial"/>
              </a:rPr>
              <a:t> </a:t>
            </a:r>
            <a:r>
              <a:rPr sz="4267" spc="7" dirty="0">
                <a:latin typeface="Arial"/>
                <a:cs typeface="Arial"/>
              </a:rPr>
              <a:t>complexity</a:t>
            </a:r>
            <a:endParaRPr sz="4267">
              <a:latin typeface="Arial"/>
              <a:cs typeface="Arial"/>
            </a:endParaRPr>
          </a:p>
          <a:p>
            <a:pPr marL="219281" marR="6773" indent="-203195">
              <a:lnSpc>
                <a:spcPct val="171900"/>
              </a:lnSpc>
            </a:pPr>
            <a:r>
              <a:rPr sz="4267" spc="13" dirty="0">
                <a:latin typeface="Arial"/>
                <a:cs typeface="Arial"/>
              </a:rPr>
              <a:t>Increase data</a:t>
            </a:r>
            <a:r>
              <a:rPr sz="4267" spc="-407" dirty="0">
                <a:latin typeface="Arial"/>
                <a:cs typeface="Arial"/>
              </a:rPr>
              <a:t> </a:t>
            </a:r>
            <a:r>
              <a:rPr sz="4267" dirty="0">
                <a:latin typeface="Arial"/>
                <a:cs typeface="Arial"/>
              </a:rPr>
              <a:t>availability  Unify </a:t>
            </a:r>
            <a:r>
              <a:rPr sz="4267" spc="13" dirty="0">
                <a:latin typeface="Arial"/>
                <a:cs typeface="Arial"/>
              </a:rPr>
              <a:t>your data</a:t>
            </a:r>
            <a:r>
              <a:rPr sz="4267" spc="-253" dirty="0">
                <a:latin typeface="Arial"/>
                <a:cs typeface="Arial"/>
              </a:rPr>
              <a:t> </a:t>
            </a:r>
            <a:r>
              <a:rPr sz="4267" spc="7" dirty="0">
                <a:latin typeface="Arial"/>
                <a:cs typeface="Arial"/>
              </a:rPr>
              <a:t>system</a:t>
            </a:r>
            <a:endParaRPr sz="4267">
              <a:latin typeface="Arial"/>
              <a:cs typeface="Arial"/>
            </a:endParaRPr>
          </a:p>
        </p:txBody>
      </p:sp>
      <p:sp>
        <p:nvSpPr>
          <p:cNvPr id="23" name="object 6">
            <a:extLst>
              <a:ext uri="{FF2B5EF4-FFF2-40B4-BE49-F238E27FC236}">
                <a16:creationId xmlns:a16="http://schemas.microsoft.com/office/drawing/2014/main" id="{05CE8921-6F86-496D-9FE5-B27C536D6FB8}"/>
              </a:ext>
            </a:extLst>
          </p:cNvPr>
          <p:cNvSpPr/>
          <p:nvPr/>
        </p:nvSpPr>
        <p:spPr>
          <a:xfrm>
            <a:off x="6918303" y="3235476"/>
            <a:ext cx="812800" cy="3149600"/>
          </a:xfrm>
          <a:custGeom>
            <a:avLst/>
            <a:gdLst/>
            <a:ahLst/>
            <a:cxnLst/>
            <a:rect l="l" t="t" r="r" b="b"/>
            <a:pathLst>
              <a:path w="609600" h="2362200">
                <a:moveTo>
                  <a:pt x="0" y="0"/>
                </a:moveTo>
                <a:lnTo>
                  <a:pt x="0" y="2362200"/>
                </a:lnTo>
                <a:lnTo>
                  <a:pt x="33211" y="2358921"/>
                </a:lnTo>
                <a:lnTo>
                  <a:pt x="96340" y="2333712"/>
                </a:lnTo>
                <a:lnTo>
                  <a:pt x="153838" y="2285908"/>
                </a:lnTo>
                <a:lnTo>
                  <a:pt x="180010" y="2254384"/>
                </a:lnTo>
                <a:lnTo>
                  <a:pt x="204217" y="2218235"/>
                </a:lnTo>
                <a:lnTo>
                  <a:pt x="226273" y="2177800"/>
                </a:lnTo>
                <a:lnTo>
                  <a:pt x="245991" y="2133421"/>
                </a:lnTo>
                <a:lnTo>
                  <a:pt x="263185" y="2085439"/>
                </a:lnTo>
                <a:lnTo>
                  <a:pt x="277671" y="2034193"/>
                </a:lnTo>
                <a:lnTo>
                  <a:pt x="289261" y="1980026"/>
                </a:lnTo>
                <a:lnTo>
                  <a:pt x="297769" y="1923278"/>
                </a:lnTo>
                <a:lnTo>
                  <a:pt x="303011" y="1864290"/>
                </a:lnTo>
                <a:lnTo>
                  <a:pt x="304800" y="1803403"/>
                </a:lnTo>
                <a:lnTo>
                  <a:pt x="304800" y="1727092"/>
                </a:lnTo>
                <a:lnTo>
                  <a:pt x="306588" y="1666205"/>
                </a:lnTo>
                <a:lnTo>
                  <a:pt x="311830" y="1607217"/>
                </a:lnTo>
                <a:lnTo>
                  <a:pt x="320338" y="1550469"/>
                </a:lnTo>
                <a:lnTo>
                  <a:pt x="331928" y="1496302"/>
                </a:lnTo>
                <a:lnTo>
                  <a:pt x="346414" y="1445057"/>
                </a:lnTo>
                <a:lnTo>
                  <a:pt x="363608" y="1397075"/>
                </a:lnTo>
                <a:lnTo>
                  <a:pt x="383326" y="1352696"/>
                </a:lnTo>
                <a:lnTo>
                  <a:pt x="405382" y="1312261"/>
                </a:lnTo>
                <a:lnTo>
                  <a:pt x="429589" y="1276112"/>
                </a:lnTo>
                <a:lnTo>
                  <a:pt x="455761" y="1244589"/>
                </a:lnTo>
                <a:lnTo>
                  <a:pt x="483713" y="1218032"/>
                </a:lnTo>
                <a:lnTo>
                  <a:pt x="544213" y="1181185"/>
                </a:lnTo>
                <a:lnTo>
                  <a:pt x="609600" y="1168297"/>
                </a:lnTo>
                <a:lnTo>
                  <a:pt x="576388" y="1165018"/>
                </a:lnTo>
                <a:lnTo>
                  <a:pt x="513259" y="1139809"/>
                </a:lnTo>
                <a:lnTo>
                  <a:pt x="455761" y="1092005"/>
                </a:lnTo>
                <a:lnTo>
                  <a:pt x="429589" y="1060482"/>
                </a:lnTo>
                <a:lnTo>
                  <a:pt x="405382" y="1024332"/>
                </a:lnTo>
                <a:lnTo>
                  <a:pt x="383326" y="983898"/>
                </a:lnTo>
                <a:lnTo>
                  <a:pt x="363608" y="939518"/>
                </a:lnTo>
                <a:lnTo>
                  <a:pt x="346414" y="891536"/>
                </a:lnTo>
                <a:lnTo>
                  <a:pt x="331928" y="840290"/>
                </a:lnTo>
                <a:lnTo>
                  <a:pt x="320338" y="786123"/>
                </a:lnTo>
                <a:lnTo>
                  <a:pt x="311830" y="729375"/>
                </a:lnTo>
                <a:lnTo>
                  <a:pt x="306588" y="670388"/>
                </a:lnTo>
                <a:lnTo>
                  <a:pt x="304800" y="609500"/>
                </a:lnTo>
                <a:lnTo>
                  <a:pt x="304800" y="558794"/>
                </a:lnTo>
                <a:lnTo>
                  <a:pt x="303011" y="497908"/>
                </a:lnTo>
                <a:lnTo>
                  <a:pt x="297769" y="438920"/>
                </a:lnTo>
                <a:lnTo>
                  <a:pt x="289261" y="382172"/>
                </a:lnTo>
                <a:lnTo>
                  <a:pt x="277671" y="328005"/>
                </a:lnTo>
                <a:lnTo>
                  <a:pt x="263185" y="276760"/>
                </a:lnTo>
                <a:lnTo>
                  <a:pt x="245991" y="228777"/>
                </a:lnTo>
                <a:lnTo>
                  <a:pt x="226273" y="184398"/>
                </a:lnTo>
                <a:lnTo>
                  <a:pt x="204217" y="143964"/>
                </a:lnTo>
                <a:lnTo>
                  <a:pt x="180010" y="107815"/>
                </a:lnTo>
                <a:lnTo>
                  <a:pt x="153838" y="76291"/>
                </a:lnTo>
                <a:lnTo>
                  <a:pt x="125886" y="49735"/>
                </a:lnTo>
                <a:lnTo>
                  <a:pt x="65386" y="12888"/>
                </a:lnTo>
                <a:lnTo>
                  <a:pt x="33211" y="3278"/>
                </a:lnTo>
                <a:lnTo>
                  <a:pt x="0" y="0"/>
                </a:lnTo>
                <a:close/>
              </a:path>
            </a:pathLst>
          </a:custGeom>
          <a:solidFill>
            <a:srgbClr val="618FFD"/>
          </a:solidFill>
        </p:spPr>
        <p:txBody>
          <a:bodyPr wrap="square" lIns="0" tIns="0" rIns="0" bIns="0" rtlCol="0"/>
          <a:lstStyle/>
          <a:p>
            <a:endParaRPr sz="2400"/>
          </a:p>
        </p:txBody>
      </p:sp>
      <p:sp>
        <p:nvSpPr>
          <p:cNvPr id="26" name="object 7">
            <a:extLst>
              <a:ext uri="{FF2B5EF4-FFF2-40B4-BE49-F238E27FC236}">
                <a16:creationId xmlns:a16="http://schemas.microsoft.com/office/drawing/2014/main" id="{7B539324-4F6E-4588-AA75-ACE8BA2AAB7D}"/>
              </a:ext>
            </a:extLst>
          </p:cNvPr>
          <p:cNvSpPr/>
          <p:nvPr/>
        </p:nvSpPr>
        <p:spPr>
          <a:xfrm>
            <a:off x="6918303" y="3235476"/>
            <a:ext cx="812800" cy="3149600"/>
          </a:xfrm>
          <a:custGeom>
            <a:avLst/>
            <a:gdLst/>
            <a:ahLst/>
            <a:cxnLst/>
            <a:rect l="l" t="t" r="r" b="b"/>
            <a:pathLst>
              <a:path w="609600" h="2362200">
                <a:moveTo>
                  <a:pt x="0" y="0"/>
                </a:moveTo>
                <a:lnTo>
                  <a:pt x="65386" y="12888"/>
                </a:lnTo>
                <a:lnTo>
                  <a:pt x="125886" y="49735"/>
                </a:lnTo>
                <a:lnTo>
                  <a:pt x="153838" y="76291"/>
                </a:lnTo>
                <a:lnTo>
                  <a:pt x="180010" y="107815"/>
                </a:lnTo>
                <a:lnTo>
                  <a:pt x="204217" y="143964"/>
                </a:lnTo>
                <a:lnTo>
                  <a:pt x="226273" y="184399"/>
                </a:lnTo>
                <a:lnTo>
                  <a:pt x="245991" y="228778"/>
                </a:lnTo>
                <a:lnTo>
                  <a:pt x="263185" y="276760"/>
                </a:lnTo>
                <a:lnTo>
                  <a:pt x="277671" y="328005"/>
                </a:lnTo>
                <a:lnTo>
                  <a:pt x="289261" y="382172"/>
                </a:lnTo>
                <a:lnTo>
                  <a:pt x="297769" y="438920"/>
                </a:lnTo>
                <a:lnTo>
                  <a:pt x="303011" y="497908"/>
                </a:lnTo>
                <a:lnTo>
                  <a:pt x="304800" y="558795"/>
                </a:lnTo>
                <a:lnTo>
                  <a:pt x="304800" y="609501"/>
                </a:lnTo>
                <a:lnTo>
                  <a:pt x="306588" y="670388"/>
                </a:lnTo>
                <a:lnTo>
                  <a:pt x="311830" y="729376"/>
                </a:lnTo>
                <a:lnTo>
                  <a:pt x="320338" y="786124"/>
                </a:lnTo>
                <a:lnTo>
                  <a:pt x="331928" y="840291"/>
                </a:lnTo>
                <a:lnTo>
                  <a:pt x="346414" y="891536"/>
                </a:lnTo>
                <a:lnTo>
                  <a:pt x="363608" y="939518"/>
                </a:lnTo>
                <a:lnTo>
                  <a:pt x="383326" y="983897"/>
                </a:lnTo>
                <a:lnTo>
                  <a:pt x="405382" y="1024332"/>
                </a:lnTo>
                <a:lnTo>
                  <a:pt x="429589" y="1060481"/>
                </a:lnTo>
                <a:lnTo>
                  <a:pt x="455761" y="1092005"/>
                </a:lnTo>
                <a:lnTo>
                  <a:pt x="483713" y="1118561"/>
                </a:lnTo>
                <a:lnTo>
                  <a:pt x="544213" y="1155408"/>
                </a:lnTo>
                <a:lnTo>
                  <a:pt x="609600" y="1168297"/>
                </a:lnTo>
                <a:lnTo>
                  <a:pt x="576388" y="1171575"/>
                </a:lnTo>
                <a:lnTo>
                  <a:pt x="513259" y="1196784"/>
                </a:lnTo>
                <a:lnTo>
                  <a:pt x="455761" y="1244588"/>
                </a:lnTo>
                <a:lnTo>
                  <a:pt x="429589" y="1276112"/>
                </a:lnTo>
                <a:lnTo>
                  <a:pt x="405382" y="1312261"/>
                </a:lnTo>
                <a:lnTo>
                  <a:pt x="383326" y="1352696"/>
                </a:lnTo>
                <a:lnTo>
                  <a:pt x="363608" y="1397075"/>
                </a:lnTo>
                <a:lnTo>
                  <a:pt x="346414" y="1445057"/>
                </a:lnTo>
                <a:lnTo>
                  <a:pt x="331928" y="1496303"/>
                </a:lnTo>
                <a:lnTo>
                  <a:pt x="320338" y="1550470"/>
                </a:lnTo>
                <a:lnTo>
                  <a:pt x="311830" y="1607218"/>
                </a:lnTo>
                <a:lnTo>
                  <a:pt x="306588" y="1666205"/>
                </a:lnTo>
                <a:lnTo>
                  <a:pt x="304800" y="1727093"/>
                </a:lnTo>
                <a:lnTo>
                  <a:pt x="304800" y="1803404"/>
                </a:lnTo>
                <a:lnTo>
                  <a:pt x="303011" y="1864291"/>
                </a:lnTo>
                <a:lnTo>
                  <a:pt x="297769" y="1923279"/>
                </a:lnTo>
                <a:lnTo>
                  <a:pt x="289261" y="1980026"/>
                </a:lnTo>
                <a:lnTo>
                  <a:pt x="277671" y="2034194"/>
                </a:lnTo>
                <a:lnTo>
                  <a:pt x="263185" y="2085439"/>
                </a:lnTo>
                <a:lnTo>
                  <a:pt x="245991" y="2133421"/>
                </a:lnTo>
                <a:lnTo>
                  <a:pt x="226273" y="2177800"/>
                </a:lnTo>
                <a:lnTo>
                  <a:pt x="204217" y="2218235"/>
                </a:lnTo>
                <a:lnTo>
                  <a:pt x="180010" y="2254384"/>
                </a:lnTo>
                <a:lnTo>
                  <a:pt x="153838" y="2285908"/>
                </a:lnTo>
                <a:lnTo>
                  <a:pt x="125886" y="2312464"/>
                </a:lnTo>
                <a:lnTo>
                  <a:pt x="65386" y="2349311"/>
                </a:lnTo>
                <a:lnTo>
                  <a:pt x="33211" y="2358921"/>
                </a:lnTo>
                <a:lnTo>
                  <a:pt x="0" y="2362200"/>
                </a:lnTo>
              </a:path>
            </a:pathLst>
          </a:custGeom>
          <a:ln w="12700">
            <a:solidFill>
              <a:srgbClr val="000000"/>
            </a:solidFill>
          </a:ln>
        </p:spPr>
        <p:txBody>
          <a:bodyPr wrap="square" lIns="0" tIns="0" rIns="0" bIns="0" rtlCol="0"/>
          <a:lstStyle/>
          <a:p>
            <a:endParaRPr sz="2400"/>
          </a:p>
        </p:txBody>
      </p:sp>
      <p:sp>
        <p:nvSpPr>
          <p:cNvPr id="27" name="object 8">
            <a:extLst>
              <a:ext uri="{FF2B5EF4-FFF2-40B4-BE49-F238E27FC236}">
                <a16:creationId xmlns:a16="http://schemas.microsoft.com/office/drawing/2014/main" id="{2E17A373-B5BF-46EE-A105-4CD0488A157D}"/>
              </a:ext>
            </a:extLst>
          </p:cNvPr>
          <p:cNvSpPr txBox="1"/>
          <p:nvPr/>
        </p:nvSpPr>
        <p:spPr>
          <a:xfrm>
            <a:off x="7621036" y="4039810"/>
            <a:ext cx="4064000" cy="1371315"/>
          </a:xfrm>
          <a:prstGeom prst="rect">
            <a:avLst/>
          </a:prstGeom>
          <a:solidFill>
            <a:schemeClr val="accent3">
              <a:lumMod val="40000"/>
              <a:lumOff val="60000"/>
            </a:schemeClr>
          </a:solidFill>
        </p:spPr>
        <p:txBody>
          <a:bodyPr vert="horz" wrap="square" lIns="0" tIns="62653" rIns="0" bIns="0" rtlCol="0">
            <a:spAutoFit/>
          </a:bodyPr>
          <a:lstStyle/>
          <a:p>
            <a:pPr marL="478355" marR="377604" indent="-84665">
              <a:lnSpc>
                <a:spcPts val="5067"/>
              </a:lnSpc>
              <a:spcBef>
                <a:spcPts val="493"/>
              </a:spcBef>
            </a:pPr>
            <a:r>
              <a:rPr sz="4267" spc="13" dirty="0">
                <a:latin typeface="Arial"/>
                <a:cs typeface="Arial"/>
              </a:rPr>
              <a:t>Increase</a:t>
            </a:r>
            <a:r>
              <a:rPr sz="4267" spc="-320" dirty="0">
                <a:latin typeface="Arial"/>
                <a:cs typeface="Arial"/>
              </a:rPr>
              <a:t> </a:t>
            </a:r>
            <a:r>
              <a:rPr sz="4267" spc="13" dirty="0">
                <a:latin typeface="Arial"/>
                <a:cs typeface="Arial"/>
              </a:rPr>
              <a:t>data  </a:t>
            </a:r>
            <a:r>
              <a:rPr sz="4267" spc="7" dirty="0">
                <a:latin typeface="Arial"/>
                <a:cs typeface="Arial"/>
              </a:rPr>
              <a:t>collaboration</a:t>
            </a:r>
            <a:endParaRPr sz="4267">
              <a:latin typeface="Arial"/>
              <a:cs typeface="Arial"/>
            </a:endParaRPr>
          </a:p>
        </p:txBody>
      </p:sp>
      <p:sp>
        <p:nvSpPr>
          <p:cNvPr id="28" name="object 9">
            <a:extLst>
              <a:ext uri="{FF2B5EF4-FFF2-40B4-BE49-F238E27FC236}">
                <a16:creationId xmlns:a16="http://schemas.microsoft.com/office/drawing/2014/main" id="{EA9EADE9-9CD4-48BB-B9E4-0991BEFE7568}"/>
              </a:ext>
            </a:extLst>
          </p:cNvPr>
          <p:cNvSpPr txBox="1">
            <a:spLocks/>
          </p:cNvSpPr>
          <p:nvPr/>
        </p:nvSpPr>
        <p:spPr>
          <a:xfrm>
            <a:off x="1017036" y="1574822"/>
            <a:ext cx="4876800" cy="764376"/>
          </a:xfrm>
          <a:prstGeom prst="rect">
            <a:avLst/>
          </a:prstGeom>
          <a:solidFill>
            <a:schemeClr val="accent3">
              <a:lumMod val="40000"/>
              <a:lumOff val="60000"/>
            </a:schemeClr>
          </a:solidFill>
        </p:spPr>
        <p:txBody>
          <a:bodyPr vert="horz" wrap="square" lIns="0" tIns="10668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2221">
              <a:lnSpc>
                <a:spcPct val="100000"/>
              </a:lnSpc>
              <a:spcBef>
                <a:spcPts val="840"/>
              </a:spcBef>
            </a:pPr>
            <a:r>
              <a:rPr lang="en-GB" sz="4267" dirty="0"/>
              <a:t>Data</a:t>
            </a:r>
            <a:r>
              <a:rPr lang="en-GB" sz="4267" spc="-120" dirty="0"/>
              <a:t> </a:t>
            </a:r>
            <a:r>
              <a:rPr lang="en-GB" sz="4267" spc="13" dirty="0"/>
              <a:t>integration</a:t>
            </a:r>
            <a:endParaRPr lang="en-GB" sz="4267" dirty="0"/>
          </a:p>
        </p:txBody>
      </p:sp>
      <p:sp>
        <p:nvSpPr>
          <p:cNvPr id="29" name="object 10">
            <a:extLst>
              <a:ext uri="{FF2B5EF4-FFF2-40B4-BE49-F238E27FC236}">
                <a16:creationId xmlns:a16="http://schemas.microsoft.com/office/drawing/2014/main" id="{13923E8F-6206-47E6-B105-6B75554D24AC}"/>
              </a:ext>
            </a:extLst>
          </p:cNvPr>
          <p:cNvSpPr/>
          <p:nvPr/>
        </p:nvSpPr>
        <p:spPr>
          <a:xfrm>
            <a:off x="2854303" y="2422676"/>
            <a:ext cx="1354667" cy="795867"/>
          </a:xfrm>
          <a:custGeom>
            <a:avLst/>
            <a:gdLst/>
            <a:ahLst/>
            <a:cxnLst/>
            <a:rect l="l" t="t" r="r" b="b"/>
            <a:pathLst>
              <a:path w="1016000" h="596900">
                <a:moveTo>
                  <a:pt x="1016000" y="298450"/>
                </a:moveTo>
                <a:lnTo>
                  <a:pt x="0" y="298450"/>
                </a:lnTo>
                <a:lnTo>
                  <a:pt x="508000" y="596900"/>
                </a:lnTo>
                <a:lnTo>
                  <a:pt x="1016000" y="298450"/>
                </a:lnTo>
                <a:close/>
              </a:path>
              <a:path w="1016000" h="596900">
                <a:moveTo>
                  <a:pt x="762000" y="0"/>
                </a:moveTo>
                <a:lnTo>
                  <a:pt x="254000" y="0"/>
                </a:lnTo>
                <a:lnTo>
                  <a:pt x="254000" y="298450"/>
                </a:lnTo>
                <a:lnTo>
                  <a:pt x="762000" y="298450"/>
                </a:lnTo>
                <a:lnTo>
                  <a:pt x="762000" y="0"/>
                </a:lnTo>
                <a:close/>
              </a:path>
            </a:pathLst>
          </a:custGeom>
          <a:solidFill>
            <a:srgbClr val="618FFD"/>
          </a:solidFill>
        </p:spPr>
        <p:txBody>
          <a:bodyPr wrap="square" lIns="0" tIns="0" rIns="0" bIns="0" rtlCol="0"/>
          <a:lstStyle/>
          <a:p>
            <a:endParaRPr sz="2400"/>
          </a:p>
        </p:txBody>
      </p:sp>
      <p:sp>
        <p:nvSpPr>
          <p:cNvPr id="30" name="object 11">
            <a:extLst>
              <a:ext uri="{FF2B5EF4-FFF2-40B4-BE49-F238E27FC236}">
                <a16:creationId xmlns:a16="http://schemas.microsoft.com/office/drawing/2014/main" id="{D9F59C0A-78E8-4F13-97E4-3DD0F0F689D3}"/>
              </a:ext>
            </a:extLst>
          </p:cNvPr>
          <p:cNvSpPr/>
          <p:nvPr/>
        </p:nvSpPr>
        <p:spPr>
          <a:xfrm>
            <a:off x="2854303" y="2422676"/>
            <a:ext cx="1354667" cy="795867"/>
          </a:xfrm>
          <a:custGeom>
            <a:avLst/>
            <a:gdLst/>
            <a:ahLst/>
            <a:cxnLst/>
            <a:rect l="l" t="t" r="r" b="b"/>
            <a:pathLst>
              <a:path w="1016000" h="596900">
                <a:moveTo>
                  <a:pt x="0" y="298450"/>
                </a:moveTo>
                <a:lnTo>
                  <a:pt x="254000" y="298450"/>
                </a:lnTo>
                <a:lnTo>
                  <a:pt x="254000" y="0"/>
                </a:lnTo>
                <a:lnTo>
                  <a:pt x="762000" y="0"/>
                </a:lnTo>
                <a:lnTo>
                  <a:pt x="762000" y="298450"/>
                </a:lnTo>
                <a:lnTo>
                  <a:pt x="1016000" y="298450"/>
                </a:lnTo>
                <a:lnTo>
                  <a:pt x="508000" y="596900"/>
                </a:lnTo>
                <a:lnTo>
                  <a:pt x="0" y="298450"/>
                </a:lnTo>
                <a:close/>
              </a:path>
            </a:pathLst>
          </a:custGeom>
          <a:ln w="12700">
            <a:solidFill>
              <a:srgbClr val="000000"/>
            </a:solidFill>
          </a:ln>
        </p:spPr>
        <p:txBody>
          <a:bodyPr wrap="square" lIns="0" tIns="0" rIns="0" bIns="0" rtlCol="0"/>
          <a:lstStyle/>
          <a:p>
            <a:endParaRPr sz="2400"/>
          </a:p>
        </p:txBody>
      </p:sp>
    </p:spTree>
    <p:extLst>
      <p:ext uri="{BB962C8B-B14F-4D97-AF65-F5344CB8AC3E}">
        <p14:creationId xmlns:p14="http://schemas.microsoft.com/office/powerpoint/2010/main" val="1581808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3200" b="1" i="0" u="none" strike="noStrike" kern="1200" cap="none" spc="0" normalizeH="0" baseline="0" noProof="0" dirty="0">
                <a:ln>
                  <a:noFill/>
                </a:ln>
                <a:solidFill>
                  <a:srgbClr val="604878"/>
                </a:solidFill>
                <a:effectLst/>
                <a:uLnTx/>
                <a:uFillTx/>
                <a:latin typeface="Raleway"/>
              </a:rPr>
              <a:t>Why do we Need Data Integration Process?</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15" name="object 2">
            <a:extLst>
              <a:ext uri="{FF2B5EF4-FFF2-40B4-BE49-F238E27FC236}">
                <a16:creationId xmlns:a16="http://schemas.microsoft.com/office/drawing/2014/main" id="{1FF36355-7FF8-41D5-B234-69084DCCE41D}"/>
              </a:ext>
            </a:extLst>
          </p:cNvPr>
          <p:cNvSpPr/>
          <p:nvPr/>
        </p:nvSpPr>
        <p:spPr>
          <a:xfrm>
            <a:off x="102636" y="3227010"/>
            <a:ext cx="6807200" cy="914400"/>
          </a:xfrm>
          <a:custGeom>
            <a:avLst/>
            <a:gdLst/>
            <a:ahLst/>
            <a:cxnLst/>
            <a:rect l="l" t="t" r="r" b="b"/>
            <a:pathLst>
              <a:path w="5105400" h="685800">
                <a:moveTo>
                  <a:pt x="0" y="0"/>
                </a:moveTo>
                <a:lnTo>
                  <a:pt x="5105400" y="0"/>
                </a:lnTo>
                <a:lnTo>
                  <a:pt x="5105400" y="685800"/>
                </a:lnTo>
                <a:lnTo>
                  <a:pt x="0" y="685800"/>
                </a:lnTo>
                <a:lnTo>
                  <a:pt x="0" y="0"/>
                </a:lnTo>
                <a:close/>
              </a:path>
            </a:pathLst>
          </a:custGeom>
          <a:solidFill>
            <a:schemeClr val="accent3">
              <a:lumMod val="40000"/>
              <a:lumOff val="60000"/>
            </a:schemeClr>
          </a:solidFill>
        </p:spPr>
        <p:txBody>
          <a:bodyPr wrap="square" lIns="0" tIns="0" rIns="0" bIns="0" rtlCol="0"/>
          <a:lstStyle/>
          <a:p>
            <a:endParaRPr sz="2400"/>
          </a:p>
        </p:txBody>
      </p:sp>
      <p:sp>
        <p:nvSpPr>
          <p:cNvPr id="16" name="object 3">
            <a:extLst>
              <a:ext uri="{FF2B5EF4-FFF2-40B4-BE49-F238E27FC236}">
                <a16:creationId xmlns:a16="http://schemas.microsoft.com/office/drawing/2014/main" id="{C1A7ADA4-6946-46AA-BC0D-1A5DDEE02E3D}"/>
              </a:ext>
            </a:extLst>
          </p:cNvPr>
          <p:cNvSpPr/>
          <p:nvPr/>
        </p:nvSpPr>
        <p:spPr>
          <a:xfrm>
            <a:off x="102636" y="4344610"/>
            <a:ext cx="6807200" cy="914400"/>
          </a:xfrm>
          <a:custGeom>
            <a:avLst/>
            <a:gdLst/>
            <a:ahLst/>
            <a:cxnLst/>
            <a:rect l="l" t="t" r="r" b="b"/>
            <a:pathLst>
              <a:path w="5105400" h="685800">
                <a:moveTo>
                  <a:pt x="0" y="0"/>
                </a:moveTo>
                <a:lnTo>
                  <a:pt x="5105400" y="0"/>
                </a:lnTo>
                <a:lnTo>
                  <a:pt x="5105400" y="685800"/>
                </a:lnTo>
                <a:lnTo>
                  <a:pt x="0" y="685800"/>
                </a:lnTo>
                <a:lnTo>
                  <a:pt x="0" y="0"/>
                </a:lnTo>
                <a:close/>
              </a:path>
            </a:pathLst>
          </a:custGeom>
          <a:solidFill>
            <a:schemeClr val="accent3">
              <a:lumMod val="40000"/>
              <a:lumOff val="60000"/>
            </a:schemeClr>
          </a:solidFill>
        </p:spPr>
        <p:txBody>
          <a:bodyPr wrap="square" lIns="0" tIns="0" rIns="0" bIns="0" rtlCol="0"/>
          <a:lstStyle/>
          <a:p>
            <a:endParaRPr sz="2400"/>
          </a:p>
        </p:txBody>
      </p:sp>
      <p:sp>
        <p:nvSpPr>
          <p:cNvPr id="17" name="object 4">
            <a:extLst>
              <a:ext uri="{FF2B5EF4-FFF2-40B4-BE49-F238E27FC236}">
                <a16:creationId xmlns:a16="http://schemas.microsoft.com/office/drawing/2014/main" id="{8F02DEDA-017E-45A1-AC1C-59EA335A13E9}"/>
              </a:ext>
            </a:extLst>
          </p:cNvPr>
          <p:cNvSpPr/>
          <p:nvPr/>
        </p:nvSpPr>
        <p:spPr>
          <a:xfrm>
            <a:off x="102636" y="5462210"/>
            <a:ext cx="6807200" cy="914400"/>
          </a:xfrm>
          <a:custGeom>
            <a:avLst/>
            <a:gdLst/>
            <a:ahLst/>
            <a:cxnLst/>
            <a:rect l="l" t="t" r="r" b="b"/>
            <a:pathLst>
              <a:path w="5105400" h="685800">
                <a:moveTo>
                  <a:pt x="0" y="0"/>
                </a:moveTo>
                <a:lnTo>
                  <a:pt x="5105400" y="0"/>
                </a:lnTo>
                <a:lnTo>
                  <a:pt x="5105400" y="685800"/>
                </a:lnTo>
                <a:lnTo>
                  <a:pt x="0" y="685800"/>
                </a:lnTo>
                <a:lnTo>
                  <a:pt x="0" y="0"/>
                </a:lnTo>
                <a:close/>
              </a:path>
            </a:pathLst>
          </a:custGeom>
          <a:solidFill>
            <a:schemeClr val="accent3">
              <a:lumMod val="40000"/>
              <a:lumOff val="60000"/>
            </a:schemeClr>
          </a:solidFill>
        </p:spPr>
        <p:txBody>
          <a:bodyPr wrap="square" lIns="0" tIns="0" rIns="0" bIns="0" rtlCol="0"/>
          <a:lstStyle/>
          <a:p>
            <a:endParaRPr sz="2400"/>
          </a:p>
        </p:txBody>
      </p:sp>
      <p:sp>
        <p:nvSpPr>
          <p:cNvPr id="18" name="object 5">
            <a:extLst>
              <a:ext uri="{FF2B5EF4-FFF2-40B4-BE49-F238E27FC236}">
                <a16:creationId xmlns:a16="http://schemas.microsoft.com/office/drawing/2014/main" id="{0E220A60-0F97-4859-859C-ED5A7ADFAF0C}"/>
              </a:ext>
            </a:extLst>
          </p:cNvPr>
          <p:cNvSpPr txBox="1"/>
          <p:nvPr/>
        </p:nvSpPr>
        <p:spPr>
          <a:xfrm>
            <a:off x="530245" y="3316756"/>
            <a:ext cx="5961380" cy="2774905"/>
          </a:xfrm>
          <a:prstGeom prst="rect">
            <a:avLst/>
          </a:prstGeom>
        </p:spPr>
        <p:txBody>
          <a:bodyPr vert="horz" wrap="square" lIns="0" tIns="16933" rIns="0" bIns="0" rtlCol="0">
            <a:spAutoFit/>
          </a:bodyPr>
          <a:lstStyle/>
          <a:p>
            <a:pPr marL="83818">
              <a:spcBef>
                <a:spcPts val="133"/>
              </a:spcBef>
            </a:pPr>
            <a:r>
              <a:rPr sz="4267" spc="7" dirty="0">
                <a:latin typeface="Arial"/>
                <a:cs typeface="Arial"/>
              </a:rPr>
              <a:t>Reduce </a:t>
            </a:r>
            <a:r>
              <a:rPr sz="4267" spc="13" dirty="0">
                <a:latin typeface="Arial"/>
                <a:cs typeface="Arial"/>
              </a:rPr>
              <a:t>data</a:t>
            </a:r>
            <a:r>
              <a:rPr sz="4267" spc="-253" dirty="0">
                <a:latin typeface="Arial"/>
                <a:cs typeface="Arial"/>
              </a:rPr>
              <a:t> </a:t>
            </a:r>
            <a:r>
              <a:rPr sz="4267" spc="7" dirty="0">
                <a:latin typeface="Arial"/>
                <a:cs typeface="Arial"/>
              </a:rPr>
              <a:t>complexity</a:t>
            </a:r>
            <a:endParaRPr sz="4267">
              <a:latin typeface="Arial"/>
              <a:cs typeface="Arial"/>
            </a:endParaRPr>
          </a:p>
          <a:p>
            <a:pPr marL="219281" marR="6773" indent="-203195">
              <a:lnSpc>
                <a:spcPct val="171900"/>
              </a:lnSpc>
            </a:pPr>
            <a:r>
              <a:rPr sz="4267" spc="13" dirty="0">
                <a:latin typeface="Arial"/>
                <a:cs typeface="Arial"/>
              </a:rPr>
              <a:t>Increase data</a:t>
            </a:r>
            <a:r>
              <a:rPr sz="4267" spc="-407" dirty="0">
                <a:latin typeface="Arial"/>
                <a:cs typeface="Arial"/>
              </a:rPr>
              <a:t> </a:t>
            </a:r>
            <a:r>
              <a:rPr sz="4267" dirty="0">
                <a:latin typeface="Arial"/>
                <a:cs typeface="Arial"/>
              </a:rPr>
              <a:t>availability  Unify </a:t>
            </a:r>
            <a:r>
              <a:rPr sz="4267" spc="13" dirty="0">
                <a:latin typeface="Arial"/>
                <a:cs typeface="Arial"/>
              </a:rPr>
              <a:t>your data</a:t>
            </a:r>
            <a:r>
              <a:rPr sz="4267" spc="-253" dirty="0">
                <a:latin typeface="Arial"/>
                <a:cs typeface="Arial"/>
              </a:rPr>
              <a:t> </a:t>
            </a:r>
            <a:r>
              <a:rPr sz="4267" spc="7" dirty="0">
                <a:latin typeface="Arial"/>
                <a:cs typeface="Arial"/>
              </a:rPr>
              <a:t>system</a:t>
            </a:r>
            <a:endParaRPr sz="4267">
              <a:latin typeface="Arial"/>
              <a:cs typeface="Arial"/>
            </a:endParaRPr>
          </a:p>
        </p:txBody>
      </p:sp>
      <p:sp>
        <p:nvSpPr>
          <p:cNvPr id="19" name="object 6">
            <a:extLst>
              <a:ext uri="{FF2B5EF4-FFF2-40B4-BE49-F238E27FC236}">
                <a16:creationId xmlns:a16="http://schemas.microsoft.com/office/drawing/2014/main" id="{C2F7E56E-52E8-4DBB-A24C-02892571D0CF}"/>
              </a:ext>
            </a:extLst>
          </p:cNvPr>
          <p:cNvSpPr/>
          <p:nvPr/>
        </p:nvSpPr>
        <p:spPr>
          <a:xfrm>
            <a:off x="6918303" y="3235476"/>
            <a:ext cx="812800" cy="3149600"/>
          </a:xfrm>
          <a:custGeom>
            <a:avLst/>
            <a:gdLst/>
            <a:ahLst/>
            <a:cxnLst/>
            <a:rect l="l" t="t" r="r" b="b"/>
            <a:pathLst>
              <a:path w="609600" h="2362200">
                <a:moveTo>
                  <a:pt x="0" y="0"/>
                </a:moveTo>
                <a:lnTo>
                  <a:pt x="0" y="2362200"/>
                </a:lnTo>
                <a:lnTo>
                  <a:pt x="33211" y="2358921"/>
                </a:lnTo>
                <a:lnTo>
                  <a:pt x="96340" y="2333712"/>
                </a:lnTo>
                <a:lnTo>
                  <a:pt x="153838" y="2285908"/>
                </a:lnTo>
                <a:lnTo>
                  <a:pt x="180010" y="2254384"/>
                </a:lnTo>
                <a:lnTo>
                  <a:pt x="204217" y="2218235"/>
                </a:lnTo>
                <a:lnTo>
                  <a:pt x="226273" y="2177800"/>
                </a:lnTo>
                <a:lnTo>
                  <a:pt x="245991" y="2133421"/>
                </a:lnTo>
                <a:lnTo>
                  <a:pt x="263185" y="2085439"/>
                </a:lnTo>
                <a:lnTo>
                  <a:pt x="277671" y="2034193"/>
                </a:lnTo>
                <a:lnTo>
                  <a:pt x="289261" y="1980026"/>
                </a:lnTo>
                <a:lnTo>
                  <a:pt x="297769" y="1923278"/>
                </a:lnTo>
                <a:lnTo>
                  <a:pt x="303011" y="1864290"/>
                </a:lnTo>
                <a:lnTo>
                  <a:pt x="304800" y="1803403"/>
                </a:lnTo>
                <a:lnTo>
                  <a:pt x="304800" y="1727092"/>
                </a:lnTo>
                <a:lnTo>
                  <a:pt x="306588" y="1666205"/>
                </a:lnTo>
                <a:lnTo>
                  <a:pt x="311830" y="1607217"/>
                </a:lnTo>
                <a:lnTo>
                  <a:pt x="320338" y="1550469"/>
                </a:lnTo>
                <a:lnTo>
                  <a:pt x="331928" y="1496302"/>
                </a:lnTo>
                <a:lnTo>
                  <a:pt x="346414" y="1445057"/>
                </a:lnTo>
                <a:lnTo>
                  <a:pt x="363608" y="1397075"/>
                </a:lnTo>
                <a:lnTo>
                  <a:pt x="383326" y="1352696"/>
                </a:lnTo>
                <a:lnTo>
                  <a:pt x="405382" y="1312261"/>
                </a:lnTo>
                <a:lnTo>
                  <a:pt x="429589" y="1276112"/>
                </a:lnTo>
                <a:lnTo>
                  <a:pt x="455761" y="1244589"/>
                </a:lnTo>
                <a:lnTo>
                  <a:pt x="483713" y="1218032"/>
                </a:lnTo>
                <a:lnTo>
                  <a:pt x="544213" y="1181185"/>
                </a:lnTo>
                <a:lnTo>
                  <a:pt x="609600" y="1168297"/>
                </a:lnTo>
                <a:lnTo>
                  <a:pt x="576388" y="1165018"/>
                </a:lnTo>
                <a:lnTo>
                  <a:pt x="513259" y="1139809"/>
                </a:lnTo>
                <a:lnTo>
                  <a:pt x="455761" y="1092005"/>
                </a:lnTo>
                <a:lnTo>
                  <a:pt x="429589" y="1060482"/>
                </a:lnTo>
                <a:lnTo>
                  <a:pt x="405382" y="1024332"/>
                </a:lnTo>
                <a:lnTo>
                  <a:pt x="383326" y="983898"/>
                </a:lnTo>
                <a:lnTo>
                  <a:pt x="363608" y="939518"/>
                </a:lnTo>
                <a:lnTo>
                  <a:pt x="346414" y="891536"/>
                </a:lnTo>
                <a:lnTo>
                  <a:pt x="331928" y="840290"/>
                </a:lnTo>
                <a:lnTo>
                  <a:pt x="320338" y="786123"/>
                </a:lnTo>
                <a:lnTo>
                  <a:pt x="311830" y="729375"/>
                </a:lnTo>
                <a:lnTo>
                  <a:pt x="306588" y="670388"/>
                </a:lnTo>
                <a:lnTo>
                  <a:pt x="304800" y="609500"/>
                </a:lnTo>
                <a:lnTo>
                  <a:pt x="304800" y="558794"/>
                </a:lnTo>
                <a:lnTo>
                  <a:pt x="303011" y="497908"/>
                </a:lnTo>
                <a:lnTo>
                  <a:pt x="297769" y="438920"/>
                </a:lnTo>
                <a:lnTo>
                  <a:pt x="289261" y="382172"/>
                </a:lnTo>
                <a:lnTo>
                  <a:pt x="277671" y="328005"/>
                </a:lnTo>
                <a:lnTo>
                  <a:pt x="263185" y="276760"/>
                </a:lnTo>
                <a:lnTo>
                  <a:pt x="245991" y="228777"/>
                </a:lnTo>
                <a:lnTo>
                  <a:pt x="226273" y="184398"/>
                </a:lnTo>
                <a:lnTo>
                  <a:pt x="204217" y="143964"/>
                </a:lnTo>
                <a:lnTo>
                  <a:pt x="180010" y="107815"/>
                </a:lnTo>
                <a:lnTo>
                  <a:pt x="153838" y="76291"/>
                </a:lnTo>
                <a:lnTo>
                  <a:pt x="125886" y="49735"/>
                </a:lnTo>
                <a:lnTo>
                  <a:pt x="65386" y="12888"/>
                </a:lnTo>
                <a:lnTo>
                  <a:pt x="33211" y="3278"/>
                </a:lnTo>
                <a:lnTo>
                  <a:pt x="0" y="0"/>
                </a:lnTo>
                <a:close/>
              </a:path>
            </a:pathLst>
          </a:custGeom>
          <a:solidFill>
            <a:srgbClr val="618FFD"/>
          </a:solidFill>
        </p:spPr>
        <p:txBody>
          <a:bodyPr wrap="square" lIns="0" tIns="0" rIns="0" bIns="0" rtlCol="0"/>
          <a:lstStyle/>
          <a:p>
            <a:endParaRPr sz="2400"/>
          </a:p>
        </p:txBody>
      </p:sp>
      <p:sp>
        <p:nvSpPr>
          <p:cNvPr id="20" name="object 7">
            <a:extLst>
              <a:ext uri="{FF2B5EF4-FFF2-40B4-BE49-F238E27FC236}">
                <a16:creationId xmlns:a16="http://schemas.microsoft.com/office/drawing/2014/main" id="{6F4DA414-7F6F-44B3-A62C-5C81AA887F69}"/>
              </a:ext>
            </a:extLst>
          </p:cNvPr>
          <p:cNvSpPr/>
          <p:nvPr/>
        </p:nvSpPr>
        <p:spPr>
          <a:xfrm>
            <a:off x="6918303" y="3235476"/>
            <a:ext cx="812800" cy="3149600"/>
          </a:xfrm>
          <a:custGeom>
            <a:avLst/>
            <a:gdLst/>
            <a:ahLst/>
            <a:cxnLst/>
            <a:rect l="l" t="t" r="r" b="b"/>
            <a:pathLst>
              <a:path w="609600" h="2362200">
                <a:moveTo>
                  <a:pt x="0" y="0"/>
                </a:moveTo>
                <a:lnTo>
                  <a:pt x="65386" y="12888"/>
                </a:lnTo>
                <a:lnTo>
                  <a:pt x="125886" y="49735"/>
                </a:lnTo>
                <a:lnTo>
                  <a:pt x="153838" y="76291"/>
                </a:lnTo>
                <a:lnTo>
                  <a:pt x="180010" y="107815"/>
                </a:lnTo>
                <a:lnTo>
                  <a:pt x="204217" y="143964"/>
                </a:lnTo>
                <a:lnTo>
                  <a:pt x="226273" y="184399"/>
                </a:lnTo>
                <a:lnTo>
                  <a:pt x="245991" y="228778"/>
                </a:lnTo>
                <a:lnTo>
                  <a:pt x="263185" y="276760"/>
                </a:lnTo>
                <a:lnTo>
                  <a:pt x="277671" y="328005"/>
                </a:lnTo>
                <a:lnTo>
                  <a:pt x="289261" y="382172"/>
                </a:lnTo>
                <a:lnTo>
                  <a:pt x="297769" y="438920"/>
                </a:lnTo>
                <a:lnTo>
                  <a:pt x="303011" y="497908"/>
                </a:lnTo>
                <a:lnTo>
                  <a:pt x="304800" y="558795"/>
                </a:lnTo>
                <a:lnTo>
                  <a:pt x="304800" y="609501"/>
                </a:lnTo>
                <a:lnTo>
                  <a:pt x="306588" y="670388"/>
                </a:lnTo>
                <a:lnTo>
                  <a:pt x="311830" y="729376"/>
                </a:lnTo>
                <a:lnTo>
                  <a:pt x="320338" y="786124"/>
                </a:lnTo>
                <a:lnTo>
                  <a:pt x="331928" y="840291"/>
                </a:lnTo>
                <a:lnTo>
                  <a:pt x="346414" y="891536"/>
                </a:lnTo>
                <a:lnTo>
                  <a:pt x="363608" y="939518"/>
                </a:lnTo>
                <a:lnTo>
                  <a:pt x="383326" y="983897"/>
                </a:lnTo>
                <a:lnTo>
                  <a:pt x="405382" y="1024332"/>
                </a:lnTo>
                <a:lnTo>
                  <a:pt x="429589" y="1060481"/>
                </a:lnTo>
                <a:lnTo>
                  <a:pt x="455761" y="1092005"/>
                </a:lnTo>
                <a:lnTo>
                  <a:pt x="483713" y="1118561"/>
                </a:lnTo>
                <a:lnTo>
                  <a:pt x="544213" y="1155408"/>
                </a:lnTo>
                <a:lnTo>
                  <a:pt x="609600" y="1168297"/>
                </a:lnTo>
                <a:lnTo>
                  <a:pt x="576388" y="1171575"/>
                </a:lnTo>
                <a:lnTo>
                  <a:pt x="513259" y="1196784"/>
                </a:lnTo>
                <a:lnTo>
                  <a:pt x="455761" y="1244588"/>
                </a:lnTo>
                <a:lnTo>
                  <a:pt x="429589" y="1276112"/>
                </a:lnTo>
                <a:lnTo>
                  <a:pt x="405382" y="1312261"/>
                </a:lnTo>
                <a:lnTo>
                  <a:pt x="383326" y="1352696"/>
                </a:lnTo>
                <a:lnTo>
                  <a:pt x="363608" y="1397075"/>
                </a:lnTo>
                <a:lnTo>
                  <a:pt x="346414" y="1445057"/>
                </a:lnTo>
                <a:lnTo>
                  <a:pt x="331928" y="1496303"/>
                </a:lnTo>
                <a:lnTo>
                  <a:pt x="320338" y="1550470"/>
                </a:lnTo>
                <a:lnTo>
                  <a:pt x="311830" y="1607218"/>
                </a:lnTo>
                <a:lnTo>
                  <a:pt x="306588" y="1666205"/>
                </a:lnTo>
                <a:lnTo>
                  <a:pt x="304800" y="1727093"/>
                </a:lnTo>
                <a:lnTo>
                  <a:pt x="304800" y="1803404"/>
                </a:lnTo>
                <a:lnTo>
                  <a:pt x="303011" y="1864291"/>
                </a:lnTo>
                <a:lnTo>
                  <a:pt x="297769" y="1923279"/>
                </a:lnTo>
                <a:lnTo>
                  <a:pt x="289261" y="1980026"/>
                </a:lnTo>
                <a:lnTo>
                  <a:pt x="277671" y="2034194"/>
                </a:lnTo>
                <a:lnTo>
                  <a:pt x="263185" y="2085439"/>
                </a:lnTo>
                <a:lnTo>
                  <a:pt x="245991" y="2133421"/>
                </a:lnTo>
                <a:lnTo>
                  <a:pt x="226273" y="2177800"/>
                </a:lnTo>
                <a:lnTo>
                  <a:pt x="204217" y="2218235"/>
                </a:lnTo>
                <a:lnTo>
                  <a:pt x="180010" y="2254384"/>
                </a:lnTo>
                <a:lnTo>
                  <a:pt x="153838" y="2285908"/>
                </a:lnTo>
                <a:lnTo>
                  <a:pt x="125886" y="2312464"/>
                </a:lnTo>
                <a:lnTo>
                  <a:pt x="65386" y="2349311"/>
                </a:lnTo>
                <a:lnTo>
                  <a:pt x="33211" y="2358921"/>
                </a:lnTo>
                <a:lnTo>
                  <a:pt x="0" y="2362200"/>
                </a:lnTo>
              </a:path>
            </a:pathLst>
          </a:custGeom>
          <a:ln w="12700">
            <a:solidFill>
              <a:srgbClr val="000000"/>
            </a:solidFill>
          </a:ln>
        </p:spPr>
        <p:txBody>
          <a:bodyPr wrap="square" lIns="0" tIns="0" rIns="0" bIns="0" rtlCol="0"/>
          <a:lstStyle/>
          <a:p>
            <a:endParaRPr sz="2400"/>
          </a:p>
        </p:txBody>
      </p:sp>
      <p:sp>
        <p:nvSpPr>
          <p:cNvPr id="24" name="object 8">
            <a:extLst>
              <a:ext uri="{FF2B5EF4-FFF2-40B4-BE49-F238E27FC236}">
                <a16:creationId xmlns:a16="http://schemas.microsoft.com/office/drawing/2014/main" id="{F4B2417D-80E6-4234-85B6-08B3B8C7A7AC}"/>
              </a:ext>
            </a:extLst>
          </p:cNvPr>
          <p:cNvSpPr txBox="1"/>
          <p:nvPr/>
        </p:nvSpPr>
        <p:spPr>
          <a:xfrm>
            <a:off x="7621036" y="4039810"/>
            <a:ext cx="4064000" cy="1371315"/>
          </a:xfrm>
          <a:prstGeom prst="rect">
            <a:avLst/>
          </a:prstGeom>
          <a:solidFill>
            <a:schemeClr val="accent3">
              <a:lumMod val="40000"/>
              <a:lumOff val="60000"/>
            </a:schemeClr>
          </a:solidFill>
        </p:spPr>
        <p:txBody>
          <a:bodyPr vert="horz" wrap="square" lIns="0" tIns="62653" rIns="0" bIns="0" rtlCol="0">
            <a:spAutoFit/>
          </a:bodyPr>
          <a:lstStyle/>
          <a:p>
            <a:pPr marL="478355" marR="377604" indent="-84665">
              <a:lnSpc>
                <a:spcPts val="5067"/>
              </a:lnSpc>
              <a:spcBef>
                <a:spcPts val="493"/>
              </a:spcBef>
            </a:pPr>
            <a:r>
              <a:rPr sz="4267" spc="13" dirty="0">
                <a:latin typeface="Arial"/>
                <a:cs typeface="Arial"/>
              </a:rPr>
              <a:t>Increase</a:t>
            </a:r>
            <a:r>
              <a:rPr sz="4267" spc="-320" dirty="0">
                <a:latin typeface="Arial"/>
                <a:cs typeface="Arial"/>
              </a:rPr>
              <a:t> </a:t>
            </a:r>
            <a:r>
              <a:rPr sz="4267" spc="13" dirty="0">
                <a:latin typeface="Arial"/>
                <a:cs typeface="Arial"/>
              </a:rPr>
              <a:t>data  </a:t>
            </a:r>
            <a:r>
              <a:rPr sz="4267" spc="7" dirty="0">
                <a:latin typeface="Arial"/>
                <a:cs typeface="Arial"/>
              </a:rPr>
              <a:t>collaboration</a:t>
            </a:r>
            <a:endParaRPr sz="4267">
              <a:latin typeface="Arial"/>
              <a:cs typeface="Arial"/>
            </a:endParaRPr>
          </a:p>
        </p:txBody>
      </p:sp>
      <p:sp>
        <p:nvSpPr>
          <p:cNvPr id="25" name="object 9">
            <a:extLst>
              <a:ext uri="{FF2B5EF4-FFF2-40B4-BE49-F238E27FC236}">
                <a16:creationId xmlns:a16="http://schemas.microsoft.com/office/drawing/2014/main" id="{6CDEAC1C-A117-44B8-93A0-AADB03889987}"/>
              </a:ext>
            </a:extLst>
          </p:cNvPr>
          <p:cNvSpPr txBox="1">
            <a:spLocks/>
          </p:cNvSpPr>
          <p:nvPr/>
        </p:nvSpPr>
        <p:spPr>
          <a:xfrm>
            <a:off x="1017036" y="1574822"/>
            <a:ext cx="4876800" cy="764376"/>
          </a:xfrm>
          <a:prstGeom prst="rect">
            <a:avLst/>
          </a:prstGeom>
          <a:solidFill>
            <a:schemeClr val="accent3">
              <a:lumMod val="40000"/>
              <a:lumOff val="60000"/>
            </a:schemeClr>
          </a:solidFill>
        </p:spPr>
        <p:txBody>
          <a:bodyPr vert="horz" wrap="square" lIns="0" tIns="10668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2221">
              <a:lnSpc>
                <a:spcPct val="100000"/>
              </a:lnSpc>
              <a:spcBef>
                <a:spcPts val="840"/>
              </a:spcBef>
            </a:pPr>
            <a:r>
              <a:rPr lang="en-GB" sz="4267" dirty="0"/>
              <a:t>Data</a:t>
            </a:r>
            <a:r>
              <a:rPr lang="en-GB" sz="4267" spc="-120" dirty="0"/>
              <a:t> </a:t>
            </a:r>
            <a:r>
              <a:rPr lang="en-GB" sz="4267" spc="13" dirty="0"/>
              <a:t>integration</a:t>
            </a:r>
            <a:endParaRPr lang="en-GB" sz="4267" dirty="0"/>
          </a:p>
        </p:txBody>
      </p:sp>
      <p:sp>
        <p:nvSpPr>
          <p:cNvPr id="32" name="object 10">
            <a:extLst>
              <a:ext uri="{FF2B5EF4-FFF2-40B4-BE49-F238E27FC236}">
                <a16:creationId xmlns:a16="http://schemas.microsoft.com/office/drawing/2014/main" id="{F52E1D6D-0D93-4831-9BA7-9B1D14957BC9}"/>
              </a:ext>
            </a:extLst>
          </p:cNvPr>
          <p:cNvSpPr/>
          <p:nvPr/>
        </p:nvSpPr>
        <p:spPr>
          <a:xfrm>
            <a:off x="2854303" y="2422676"/>
            <a:ext cx="1354667" cy="795867"/>
          </a:xfrm>
          <a:custGeom>
            <a:avLst/>
            <a:gdLst/>
            <a:ahLst/>
            <a:cxnLst/>
            <a:rect l="l" t="t" r="r" b="b"/>
            <a:pathLst>
              <a:path w="1016000" h="596900">
                <a:moveTo>
                  <a:pt x="1016000" y="298450"/>
                </a:moveTo>
                <a:lnTo>
                  <a:pt x="0" y="298450"/>
                </a:lnTo>
                <a:lnTo>
                  <a:pt x="508000" y="596900"/>
                </a:lnTo>
                <a:lnTo>
                  <a:pt x="1016000" y="298450"/>
                </a:lnTo>
                <a:close/>
              </a:path>
              <a:path w="1016000" h="596900">
                <a:moveTo>
                  <a:pt x="762000" y="0"/>
                </a:moveTo>
                <a:lnTo>
                  <a:pt x="254000" y="0"/>
                </a:lnTo>
                <a:lnTo>
                  <a:pt x="254000" y="298450"/>
                </a:lnTo>
                <a:lnTo>
                  <a:pt x="762000" y="298450"/>
                </a:lnTo>
                <a:lnTo>
                  <a:pt x="762000" y="0"/>
                </a:lnTo>
                <a:close/>
              </a:path>
            </a:pathLst>
          </a:custGeom>
          <a:solidFill>
            <a:srgbClr val="618FFD"/>
          </a:solidFill>
        </p:spPr>
        <p:txBody>
          <a:bodyPr wrap="square" lIns="0" tIns="0" rIns="0" bIns="0" rtlCol="0"/>
          <a:lstStyle/>
          <a:p>
            <a:endParaRPr sz="2400"/>
          </a:p>
        </p:txBody>
      </p:sp>
      <p:sp>
        <p:nvSpPr>
          <p:cNvPr id="33" name="object 11">
            <a:extLst>
              <a:ext uri="{FF2B5EF4-FFF2-40B4-BE49-F238E27FC236}">
                <a16:creationId xmlns:a16="http://schemas.microsoft.com/office/drawing/2014/main" id="{B9B0F8EC-239B-40EF-8C93-14A7087CB776}"/>
              </a:ext>
            </a:extLst>
          </p:cNvPr>
          <p:cNvSpPr/>
          <p:nvPr/>
        </p:nvSpPr>
        <p:spPr>
          <a:xfrm>
            <a:off x="2854303" y="2422676"/>
            <a:ext cx="1354667" cy="795867"/>
          </a:xfrm>
          <a:custGeom>
            <a:avLst/>
            <a:gdLst/>
            <a:ahLst/>
            <a:cxnLst/>
            <a:rect l="l" t="t" r="r" b="b"/>
            <a:pathLst>
              <a:path w="1016000" h="596900">
                <a:moveTo>
                  <a:pt x="0" y="298450"/>
                </a:moveTo>
                <a:lnTo>
                  <a:pt x="254000" y="298450"/>
                </a:lnTo>
                <a:lnTo>
                  <a:pt x="254000" y="0"/>
                </a:lnTo>
                <a:lnTo>
                  <a:pt x="762000" y="0"/>
                </a:lnTo>
                <a:lnTo>
                  <a:pt x="762000" y="298450"/>
                </a:lnTo>
                <a:lnTo>
                  <a:pt x="1016000" y="298450"/>
                </a:lnTo>
                <a:lnTo>
                  <a:pt x="508000" y="596900"/>
                </a:lnTo>
                <a:lnTo>
                  <a:pt x="0" y="298450"/>
                </a:lnTo>
                <a:close/>
              </a:path>
            </a:pathLst>
          </a:custGeom>
          <a:ln w="12700">
            <a:solidFill>
              <a:srgbClr val="000000"/>
            </a:solidFill>
          </a:ln>
        </p:spPr>
        <p:txBody>
          <a:bodyPr wrap="square" lIns="0" tIns="0" rIns="0" bIns="0" rtlCol="0"/>
          <a:lstStyle/>
          <a:p>
            <a:endParaRPr sz="2400"/>
          </a:p>
        </p:txBody>
      </p:sp>
      <p:sp>
        <p:nvSpPr>
          <p:cNvPr id="34" name="object 11">
            <a:extLst>
              <a:ext uri="{FF2B5EF4-FFF2-40B4-BE49-F238E27FC236}">
                <a16:creationId xmlns:a16="http://schemas.microsoft.com/office/drawing/2014/main" id="{E0256BB0-8E38-4D79-8615-4C12A20EDBD1}"/>
              </a:ext>
            </a:extLst>
          </p:cNvPr>
          <p:cNvSpPr txBox="1"/>
          <p:nvPr/>
        </p:nvSpPr>
        <p:spPr>
          <a:xfrm>
            <a:off x="7595288" y="5551550"/>
            <a:ext cx="4064000" cy="1371315"/>
          </a:xfrm>
          <a:prstGeom prst="rect">
            <a:avLst/>
          </a:prstGeom>
          <a:solidFill>
            <a:schemeClr val="accent3">
              <a:lumMod val="40000"/>
              <a:lumOff val="60000"/>
            </a:schemeClr>
          </a:solidFill>
        </p:spPr>
        <p:txBody>
          <a:bodyPr vert="horz" wrap="square" lIns="0" tIns="62653" rIns="0" bIns="0" rtlCol="0">
            <a:spAutoFit/>
          </a:bodyPr>
          <a:lstStyle/>
          <a:p>
            <a:pPr marL="376757" marR="376757" indent="67732">
              <a:lnSpc>
                <a:spcPts val="5067"/>
              </a:lnSpc>
              <a:spcBef>
                <a:spcPts val="493"/>
              </a:spcBef>
            </a:pPr>
            <a:r>
              <a:rPr sz="4267" spc="-7" dirty="0">
                <a:latin typeface="Arial"/>
                <a:cs typeface="Arial"/>
              </a:rPr>
              <a:t>Add </a:t>
            </a:r>
            <a:r>
              <a:rPr sz="4267" spc="7" dirty="0">
                <a:latin typeface="Arial"/>
                <a:cs typeface="Arial"/>
              </a:rPr>
              <a:t>value to  </a:t>
            </a:r>
            <a:r>
              <a:rPr sz="4267" spc="13" dirty="0">
                <a:latin typeface="Arial"/>
                <a:cs typeface="Arial"/>
              </a:rPr>
              <a:t>your </a:t>
            </a:r>
            <a:r>
              <a:rPr sz="4267" dirty="0">
                <a:latin typeface="Arial"/>
                <a:cs typeface="Arial"/>
              </a:rPr>
              <a:t>big</a:t>
            </a:r>
            <a:r>
              <a:rPr sz="4267" spc="-147" dirty="0">
                <a:latin typeface="Arial"/>
                <a:cs typeface="Arial"/>
              </a:rPr>
              <a:t> </a:t>
            </a:r>
            <a:r>
              <a:rPr sz="4267" spc="13" dirty="0">
                <a:latin typeface="Arial"/>
                <a:cs typeface="Arial"/>
              </a:rPr>
              <a:t>data!</a:t>
            </a:r>
            <a:endParaRPr sz="4267" dirty="0">
              <a:latin typeface="Arial"/>
              <a:cs typeface="Arial"/>
            </a:endParaRPr>
          </a:p>
        </p:txBody>
      </p:sp>
    </p:spTree>
    <p:extLst>
      <p:ext uri="{BB962C8B-B14F-4D97-AF65-F5344CB8AC3E}">
        <p14:creationId xmlns:p14="http://schemas.microsoft.com/office/powerpoint/2010/main" val="2229447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3200" b="1" i="0" u="none" strike="noStrike" kern="1200" cap="none" spc="0" normalizeH="0" baseline="0" noProof="0" dirty="0">
                <a:ln>
                  <a:noFill/>
                </a:ln>
                <a:solidFill>
                  <a:srgbClr val="604878"/>
                </a:solidFill>
                <a:effectLst/>
                <a:uLnTx/>
                <a:uFillTx/>
                <a:latin typeface="Raleway"/>
              </a:rPr>
              <a:t>Why do we Need Data Integration Process?</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pic>
        <p:nvPicPr>
          <p:cNvPr id="2" name="Picture 4" descr="Our Urban Observatory - Who we Are - Newcastle University">
            <a:extLst>
              <a:ext uri="{FF2B5EF4-FFF2-40B4-BE49-F238E27FC236}">
                <a16:creationId xmlns:a16="http://schemas.microsoft.com/office/drawing/2014/main" id="{4055BA42-09A5-4ADF-05C4-A334FDE1B2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8353" y="1462807"/>
            <a:ext cx="4937947" cy="48847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0" descr="Urban Sciences Building">
            <a:extLst>
              <a:ext uri="{FF2B5EF4-FFF2-40B4-BE49-F238E27FC236}">
                <a16:creationId xmlns:a16="http://schemas.microsoft.com/office/drawing/2014/main" id="{3F568728-9E57-A69B-15FC-43F3B1B631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0583" y="5736003"/>
            <a:ext cx="5473700" cy="1117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6DA8A0-AA32-7CFB-3055-C7FB99A7759F}"/>
              </a:ext>
            </a:extLst>
          </p:cNvPr>
          <p:cNvSpPr txBox="1"/>
          <p:nvPr/>
        </p:nvSpPr>
        <p:spPr>
          <a:xfrm>
            <a:off x="648299" y="6347558"/>
            <a:ext cx="6132284" cy="646331"/>
          </a:xfrm>
          <a:prstGeom prst="rect">
            <a:avLst/>
          </a:prstGeom>
          <a:noFill/>
        </p:spPr>
        <p:txBody>
          <a:bodyPr wrap="square">
            <a:spAutoFit/>
          </a:bodyPr>
          <a:lstStyle/>
          <a:p>
            <a:r>
              <a:rPr lang="en-US" dirty="0">
                <a:hlinkClick r:id="rId6"/>
              </a:rPr>
              <a:t>https://newcastle.urbanobservatory.ac.uk/</a:t>
            </a:r>
            <a:endParaRPr lang="en-US" dirty="0"/>
          </a:p>
          <a:p>
            <a:endParaRPr lang="en-US" dirty="0"/>
          </a:p>
        </p:txBody>
      </p:sp>
    </p:spTree>
    <p:extLst>
      <p:ext uri="{BB962C8B-B14F-4D97-AF65-F5344CB8AC3E}">
        <p14:creationId xmlns:p14="http://schemas.microsoft.com/office/powerpoint/2010/main" val="926893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3200" b="1" i="0" u="none" strike="noStrike" kern="1200" cap="none" spc="0" normalizeH="0" baseline="0" noProof="0" dirty="0">
                <a:ln>
                  <a:noFill/>
                </a:ln>
                <a:solidFill>
                  <a:srgbClr val="604878"/>
                </a:solidFill>
                <a:effectLst/>
                <a:uLnTx/>
                <a:uFillTx/>
                <a:latin typeface="Raleway"/>
              </a:rPr>
              <a:t>Characteristics of Big Data</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pic>
        <p:nvPicPr>
          <p:cNvPr id="21" name="Picture 2" descr="What are the Characteristics of Big Data? | 5V's, Types, Benefits | Edureka">
            <a:extLst>
              <a:ext uri="{FF2B5EF4-FFF2-40B4-BE49-F238E27FC236}">
                <a16:creationId xmlns:a16="http://schemas.microsoft.com/office/drawing/2014/main" id="{61C1787A-4CA3-41BF-80C2-B57213A41E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256" t="5324" r="9177" b="16747"/>
          <a:stretch/>
        </p:blipFill>
        <p:spPr bwMode="auto">
          <a:xfrm>
            <a:off x="1747791" y="1470682"/>
            <a:ext cx="8696417" cy="4852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50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25" name="Content Placeholder 2">
            <a:extLst>
              <a:ext uri="{FF2B5EF4-FFF2-40B4-BE49-F238E27FC236}">
                <a16:creationId xmlns:a16="http://schemas.microsoft.com/office/drawing/2014/main" id="{727D5EAA-3704-49F9-93B4-5D267CC35265}"/>
              </a:ext>
            </a:extLst>
          </p:cNvPr>
          <p:cNvSpPr txBox="1">
            <a:spLocks/>
          </p:cNvSpPr>
          <p:nvPr/>
        </p:nvSpPr>
        <p:spPr>
          <a:xfrm>
            <a:off x="483477" y="1355834"/>
            <a:ext cx="5358524" cy="40985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a:t>Challenges</a:t>
            </a:r>
          </a:p>
        </p:txBody>
      </p:sp>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3200" b="1" i="0" u="none" strike="noStrike" kern="1200" cap="none" spc="0" normalizeH="0" baseline="0" noProof="0" dirty="0">
                <a:ln>
                  <a:noFill/>
                </a:ln>
                <a:solidFill>
                  <a:srgbClr val="604878"/>
                </a:solidFill>
                <a:effectLst/>
                <a:uLnTx/>
                <a:uFillTx/>
                <a:latin typeface="Raleway"/>
              </a:rPr>
              <a:t>Big Data:</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spTree>
    <p:extLst>
      <p:ext uri="{BB962C8B-B14F-4D97-AF65-F5344CB8AC3E}">
        <p14:creationId xmlns:p14="http://schemas.microsoft.com/office/powerpoint/2010/main" val="713273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2">
            <a:extLst>
              <a:ext uri="{FF2B5EF4-FFF2-40B4-BE49-F238E27FC236}">
                <a16:creationId xmlns:a16="http://schemas.microsoft.com/office/drawing/2014/main" id="{44766C83-6942-4040-ACC0-8D0B6B32424D}"/>
              </a:ext>
            </a:extLst>
          </p:cNvPr>
          <p:cNvGraphicFramePr>
            <a:graphicFrameLocks noGrp="1"/>
          </p:cNvGraphicFramePr>
          <p:nvPr>
            <p:ph idx="1"/>
          </p:nvPr>
        </p:nvGraphicFramePr>
        <p:xfrm>
          <a:off x="1297783" y="1196978"/>
          <a:ext cx="9618795" cy="49459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AA47542A-94DC-9B45-9FFE-805685BD56B3}"/>
              </a:ext>
            </a:extLst>
          </p:cNvPr>
          <p:cNvSpPr>
            <a:spLocks noGrp="1"/>
          </p:cNvSpPr>
          <p:nvPr>
            <p:ph type="title"/>
          </p:nvPr>
        </p:nvSpPr>
        <p:spPr/>
        <p:txBody>
          <a:bodyPr/>
          <a:lstStyle/>
          <a:p>
            <a:r>
              <a:rPr lang="en-US" dirty="0"/>
              <a:t> </a:t>
            </a:r>
          </a:p>
        </p:txBody>
      </p:sp>
      <p:sp>
        <p:nvSpPr>
          <p:cNvPr id="6" name="Text Placeholder 3">
            <a:extLst>
              <a:ext uri="{FF2B5EF4-FFF2-40B4-BE49-F238E27FC236}">
                <a16:creationId xmlns:a16="http://schemas.microsoft.com/office/drawing/2014/main" id="{CA502996-AD53-C847-8F84-E36B9797217F}"/>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3200" b="1" i="0" u="none" strike="noStrike" kern="1200" cap="none" spc="0" normalizeH="0" baseline="0" noProof="0" dirty="0">
                <a:ln>
                  <a:noFill/>
                </a:ln>
                <a:solidFill>
                  <a:srgbClr val="604878"/>
                </a:solidFill>
                <a:effectLst/>
                <a:uLnTx/>
                <a:uFillTx/>
                <a:latin typeface="Raleway"/>
              </a:rPr>
              <a:t>Data Collection</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spTree>
    <p:extLst>
      <p:ext uri="{BB962C8B-B14F-4D97-AF65-F5344CB8AC3E}">
        <p14:creationId xmlns:p14="http://schemas.microsoft.com/office/powerpoint/2010/main" val="3413218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8E57C-C5A7-43D0-A3A6-A9E4C4CA62C5}"/>
              </a:ext>
            </a:extLst>
          </p:cNvPr>
          <p:cNvSpPr>
            <a:spLocks noGrp="1"/>
          </p:cNvSpPr>
          <p:nvPr>
            <p:ph type="title"/>
          </p:nvPr>
        </p:nvSpPr>
        <p:spPr/>
        <p:txBody>
          <a:bodyPr/>
          <a:lstStyle/>
          <a:p>
            <a:r>
              <a:rPr lang="en-GB" dirty="0"/>
              <a:t> </a:t>
            </a:r>
          </a:p>
        </p:txBody>
      </p:sp>
      <p:grpSp>
        <p:nvGrpSpPr>
          <p:cNvPr id="7" name="Group 6">
            <a:extLst>
              <a:ext uri="{FF2B5EF4-FFF2-40B4-BE49-F238E27FC236}">
                <a16:creationId xmlns:a16="http://schemas.microsoft.com/office/drawing/2014/main" id="{71D3B613-C8C0-43D4-A9F1-191AB34A395D}"/>
              </a:ext>
            </a:extLst>
          </p:cNvPr>
          <p:cNvGrpSpPr/>
          <p:nvPr/>
        </p:nvGrpSpPr>
        <p:grpSpPr>
          <a:xfrm>
            <a:off x="1290844" y="4216500"/>
            <a:ext cx="2868750" cy="720000"/>
            <a:chOff x="4241" y="3260457"/>
            <a:chExt cx="2868750" cy="720000"/>
          </a:xfrm>
        </p:grpSpPr>
        <p:sp>
          <p:nvSpPr>
            <p:cNvPr id="18" name="Rectangle 17">
              <a:extLst>
                <a:ext uri="{FF2B5EF4-FFF2-40B4-BE49-F238E27FC236}">
                  <a16:creationId xmlns:a16="http://schemas.microsoft.com/office/drawing/2014/main" id="{7CCCB7A1-9C54-4790-954D-7D610E5190A1}"/>
                </a:ext>
              </a:extLst>
            </p:cNvPr>
            <p:cNvSpPr/>
            <p:nvPr/>
          </p:nvSpPr>
          <p:spPr>
            <a:xfrm>
              <a:off x="4241" y="3260457"/>
              <a:ext cx="28687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9" name="TextBox 18">
              <a:extLst>
                <a:ext uri="{FF2B5EF4-FFF2-40B4-BE49-F238E27FC236}">
                  <a16:creationId xmlns:a16="http://schemas.microsoft.com/office/drawing/2014/main" id="{CDE47905-609D-4472-A071-455F6AAE60C8}"/>
                </a:ext>
              </a:extLst>
            </p:cNvPr>
            <p:cNvSpPr txBox="1"/>
            <p:nvPr/>
          </p:nvSpPr>
          <p:spPr>
            <a:xfrm>
              <a:off x="4241" y="3260457"/>
              <a:ext cx="28687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1066800">
                <a:lnSpc>
                  <a:spcPct val="90000"/>
                </a:lnSpc>
                <a:spcBef>
                  <a:spcPct val="0"/>
                </a:spcBef>
                <a:spcAft>
                  <a:spcPct val="35000"/>
                </a:spcAft>
                <a:defRPr cap="all"/>
              </a:pPr>
              <a:r>
                <a:rPr lang="en-GB" sz="2400" dirty="0"/>
                <a:t>Data Cleaning</a:t>
              </a:r>
              <a:endParaRPr lang="en-US" sz="2400" dirty="0"/>
            </a:p>
          </p:txBody>
        </p:sp>
      </p:grpSp>
      <p:grpSp>
        <p:nvGrpSpPr>
          <p:cNvPr id="10" name="Group 9">
            <a:extLst>
              <a:ext uri="{FF2B5EF4-FFF2-40B4-BE49-F238E27FC236}">
                <a16:creationId xmlns:a16="http://schemas.microsoft.com/office/drawing/2014/main" id="{67BB3C2E-143B-4CB5-8132-7E44C448D07C}"/>
              </a:ext>
            </a:extLst>
          </p:cNvPr>
          <p:cNvGrpSpPr/>
          <p:nvPr/>
        </p:nvGrpSpPr>
        <p:grpSpPr>
          <a:xfrm>
            <a:off x="4193783" y="4216500"/>
            <a:ext cx="2868750" cy="720000"/>
            <a:chOff x="3375022" y="3260457"/>
            <a:chExt cx="2868750" cy="720000"/>
          </a:xfrm>
        </p:grpSpPr>
        <p:sp>
          <p:nvSpPr>
            <p:cNvPr id="16" name="Rectangle 15">
              <a:extLst>
                <a:ext uri="{FF2B5EF4-FFF2-40B4-BE49-F238E27FC236}">
                  <a16:creationId xmlns:a16="http://schemas.microsoft.com/office/drawing/2014/main" id="{025EBF03-EA08-42EA-9C8E-19E8695AE0B8}"/>
                </a:ext>
              </a:extLst>
            </p:cNvPr>
            <p:cNvSpPr/>
            <p:nvPr/>
          </p:nvSpPr>
          <p:spPr>
            <a:xfrm>
              <a:off x="3375022" y="3260457"/>
              <a:ext cx="28687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7" name="TextBox 16">
              <a:extLst>
                <a:ext uri="{FF2B5EF4-FFF2-40B4-BE49-F238E27FC236}">
                  <a16:creationId xmlns:a16="http://schemas.microsoft.com/office/drawing/2014/main" id="{931BA610-97C0-4036-B2E5-506C219B3F0F}"/>
                </a:ext>
              </a:extLst>
            </p:cNvPr>
            <p:cNvSpPr txBox="1"/>
            <p:nvPr/>
          </p:nvSpPr>
          <p:spPr>
            <a:xfrm>
              <a:off x="3375022" y="3260457"/>
              <a:ext cx="28687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1066800">
                <a:lnSpc>
                  <a:spcPct val="90000"/>
                </a:lnSpc>
                <a:spcBef>
                  <a:spcPct val="0"/>
                </a:spcBef>
                <a:spcAft>
                  <a:spcPct val="35000"/>
                </a:spcAft>
                <a:defRPr cap="all"/>
              </a:pPr>
              <a:r>
                <a:rPr lang="en-GB" sz="2400" dirty="0"/>
                <a:t>Data Annotation</a:t>
              </a:r>
              <a:endParaRPr lang="en-US" sz="2400" dirty="0"/>
            </a:p>
          </p:txBody>
        </p:sp>
      </p:grpSp>
      <p:grpSp>
        <p:nvGrpSpPr>
          <p:cNvPr id="13" name="Group 12">
            <a:extLst>
              <a:ext uri="{FF2B5EF4-FFF2-40B4-BE49-F238E27FC236}">
                <a16:creationId xmlns:a16="http://schemas.microsoft.com/office/drawing/2014/main" id="{24471D79-EF34-42CB-A9AE-978C48CC6215}"/>
              </a:ext>
            </a:extLst>
          </p:cNvPr>
          <p:cNvGrpSpPr/>
          <p:nvPr/>
        </p:nvGrpSpPr>
        <p:grpSpPr>
          <a:xfrm>
            <a:off x="7209618" y="4216500"/>
            <a:ext cx="3945175" cy="720000"/>
            <a:chOff x="6033411" y="3260457"/>
            <a:chExt cx="3945175" cy="720000"/>
          </a:xfrm>
        </p:grpSpPr>
        <p:sp>
          <p:nvSpPr>
            <p:cNvPr id="14" name="Rectangle 13">
              <a:extLst>
                <a:ext uri="{FF2B5EF4-FFF2-40B4-BE49-F238E27FC236}">
                  <a16:creationId xmlns:a16="http://schemas.microsoft.com/office/drawing/2014/main" id="{95AC48AC-835A-40DA-B0E3-87A1235CB974}"/>
                </a:ext>
              </a:extLst>
            </p:cNvPr>
            <p:cNvSpPr/>
            <p:nvPr/>
          </p:nvSpPr>
          <p:spPr>
            <a:xfrm>
              <a:off x="6745803" y="3260457"/>
              <a:ext cx="28687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5" name="TextBox 14">
              <a:extLst>
                <a:ext uri="{FF2B5EF4-FFF2-40B4-BE49-F238E27FC236}">
                  <a16:creationId xmlns:a16="http://schemas.microsoft.com/office/drawing/2014/main" id="{54D1E3D3-A48D-4E8A-A4F2-A8A73E1232A6}"/>
                </a:ext>
              </a:extLst>
            </p:cNvPr>
            <p:cNvSpPr txBox="1"/>
            <p:nvPr/>
          </p:nvSpPr>
          <p:spPr>
            <a:xfrm>
              <a:off x="6033411" y="3260457"/>
              <a:ext cx="3945175"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1066800">
                <a:lnSpc>
                  <a:spcPct val="90000"/>
                </a:lnSpc>
                <a:spcBef>
                  <a:spcPct val="0"/>
                </a:spcBef>
                <a:spcAft>
                  <a:spcPct val="35000"/>
                </a:spcAft>
                <a:defRPr cap="all"/>
              </a:pPr>
              <a:r>
                <a:rPr lang="en-GB" sz="2400" dirty="0"/>
                <a:t>Feature Engineering</a:t>
              </a:r>
              <a:endParaRPr lang="en-US" sz="2400" dirty="0"/>
            </a:p>
          </p:txBody>
        </p:sp>
      </p:grpSp>
      <p:pic>
        <p:nvPicPr>
          <p:cNvPr id="11266" name="Picture 2" descr="Image result for data cleaning">
            <a:extLst>
              <a:ext uri="{FF2B5EF4-FFF2-40B4-BE49-F238E27FC236}">
                <a16:creationId xmlns:a16="http://schemas.microsoft.com/office/drawing/2014/main" id="{EAC1E3E8-2DFD-4787-8155-F5000712A0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454" t="20287" r="30658" b="18598"/>
          <a:stretch/>
        </p:blipFill>
        <p:spPr bwMode="auto">
          <a:xfrm>
            <a:off x="2142460" y="2052084"/>
            <a:ext cx="1244010" cy="199041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result for annotation logo">
            <a:extLst>
              <a:ext uri="{FF2B5EF4-FFF2-40B4-BE49-F238E27FC236}">
                <a16:creationId xmlns:a16="http://schemas.microsoft.com/office/drawing/2014/main" id="{6D875787-F099-4D3B-812F-A9641C1A21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658" y="1843967"/>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mage result for feature engineering logo">
            <a:extLst>
              <a:ext uri="{FF2B5EF4-FFF2-40B4-BE49-F238E27FC236}">
                <a16:creationId xmlns:a16="http://schemas.microsoft.com/office/drawing/2014/main" id="{16D7EAA8-FAB4-4FB5-A674-0BC634C068B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0961" b="29077"/>
          <a:stretch/>
        </p:blipFill>
        <p:spPr bwMode="auto">
          <a:xfrm>
            <a:off x="8169678" y="2313751"/>
            <a:ext cx="1550360" cy="1435217"/>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3">
            <a:extLst>
              <a:ext uri="{FF2B5EF4-FFF2-40B4-BE49-F238E27FC236}">
                <a16:creationId xmlns:a16="http://schemas.microsoft.com/office/drawing/2014/main" id="{5D9E3E3A-616C-884A-A1DB-AB829C380425}"/>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3200" b="1" i="0" u="none" strike="noStrike" kern="1200" cap="none" spc="0" normalizeH="0" baseline="0" noProof="0" dirty="0">
                <a:ln>
                  <a:noFill/>
                </a:ln>
                <a:solidFill>
                  <a:srgbClr val="604878"/>
                </a:solidFill>
                <a:effectLst/>
                <a:uLnTx/>
                <a:uFillTx/>
                <a:latin typeface="Raleway"/>
              </a:rPr>
              <a:t>Data Pre-processing</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spTree>
    <p:extLst>
      <p:ext uri="{BB962C8B-B14F-4D97-AF65-F5344CB8AC3E}">
        <p14:creationId xmlns:p14="http://schemas.microsoft.com/office/powerpoint/2010/main" val="1416408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6755B-92D9-4130-8719-1E1320A2E850}"/>
              </a:ext>
            </a:extLst>
          </p:cNvPr>
          <p:cNvSpPr>
            <a:spLocks noGrp="1"/>
          </p:cNvSpPr>
          <p:nvPr>
            <p:ph type="title"/>
          </p:nvPr>
        </p:nvSpPr>
        <p:spPr/>
        <p:txBody>
          <a:bodyPr>
            <a:noAutofit/>
          </a:bodyPr>
          <a:lstStyle/>
          <a:p>
            <a:r>
              <a:rPr lang="en-GB" dirty="0"/>
              <a:t> </a:t>
            </a:r>
          </a:p>
        </p:txBody>
      </p:sp>
      <p:sp>
        <p:nvSpPr>
          <p:cNvPr id="5" name="TextBox 4">
            <a:extLst>
              <a:ext uri="{FF2B5EF4-FFF2-40B4-BE49-F238E27FC236}">
                <a16:creationId xmlns:a16="http://schemas.microsoft.com/office/drawing/2014/main" id="{9EB7C2A4-2C0A-40DA-BF22-82DB79267F3C}"/>
              </a:ext>
            </a:extLst>
          </p:cNvPr>
          <p:cNvSpPr txBox="1"/>
          <p:nvPr/>
        </p:nvSpPr>
        <p:spPr>
          <a:xfrm>
            <a:off x="1290844" y="4216500"/>
            <a:ext cx="28687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1066800">
              <a:lnSpc>
                <a:spcPct val="90000"/>
              </a:lnSpc>
              <a:spcBef>
                <a:spcPct val="0"/>
              </a:spcBef>
              <a:spcAft>
                <a:spcPct val="35000"/>
              </a:spcAft>
              <a:defRPr cap="all"/>
            </a:pPr>
            <a:r>
              <a:rPr lang="en-GB" sz="2400" dirty="0"/>
              <a:t>Scientific computing</a:t>
            </a:r>
            <a:endParaRPr lang="en-US" sz="2400" dirty="0"/>
          </a:p>
        </p:txBody>
      </p:sp>
      <p:sp>
        <p:nvSpPr>
          <p:cNvPr id="6" name="TextBox 5">
            <a:extLst>
              <a:ext uri="{FF2B5EF4-FFF2-40B4-BE49-F238E27FC236}">
                <a16:creationId xmlns:a16="http://schemas.microsoft.com/office/drawing/2014/main" id="{5B1F1091-82FD-4A99-9231-9167D78705D0}"/>
              </a:ext>
            </a:extLst>
          </p:cNvPr>
          <p:cNvSpPr txBox="1"/>
          <p:nvPr/>
        </p:nvSpPr>
        <p:spPr>
          <a:xfrm>
            <a:off x="4462889" y="4215419"/>
            <a:ext cx="28687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1066800">
              <a:lnSpc>
                <a:spcPct val="90000"/>
              </a:lnSpc>
              <a:spcBef>
                <a:spcPct val="0"/>
              </a:spcBef>
              <a:spcAft>
                <a:spcPct val="35000"/>
              </a:spcAft>
              <a:defRPr cap="all"/>
            </a:pPr>
            <a:r>
              <a:rPr lang="en-GB" sz="2400" dirty="0"/>
              <a:t>Batch Processing</a:t>
            </a:r>
            <a:endParaRPr lang="en-US" sz="2400" dirty="0"/>
          </a:p>
        </p:txBody>
      </p:sp>
      <p:sp>
        <p:nvSpPr>
          <p:cNvPr id="7" name="TextBox 6">
            <a:extLst>
              <a:ext uri="{FF2B5EF4-FFF2-40B4-BE49-F238E27FC236}">
                <a16:creationId xmlns:a16="http://schemas.microsoft.com/office/drawing/2014/main" id="{22AF65F6-7717-46C2-A140-4FEA81CCBFE2}"/>
              </a:ext>
            </a:extLst>
          </p:cNvPr>
          <p:cNvSpPr txBox="1"/>
          <p:nvPr/>
        </p:nvSpPr>
        <p:spPr>
          <a:xfrm>
            <a:off x="7230906" y="4216500"/>
            <a:ext cx="28687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1066800">
              <a:lnSpc>
                <a:spcPct val="90000"/>
              </a:lnSpc>
              <a:spcBef>
                <a:spcPct val="0"/>
              </a:spcBef>
              <a:spcAft>
                <a:spcPct val="35000"/>
              </a:spcAft>
              <a:defRPr cap="all"/>
            </a:pPr>
            <a:r>
              <a:rPr lang="en-GB" sz="2400" dirty="0"/>
              <a:t>STREAM Processing</a:t>
            </a:r>
            <a:endParaRPr lang="en-US" sz="2400" dirty="0"/>
          </a:p>
        </p:txBody>
      </p:sp>
      <p:pic>
        <p:nvPicPr>
          <p:cNvPr id="12292" name="Picture 4" descr="Image result for batch processing logo">
            <a:extLst>
              <a:ext uri="{FF2B5EF4-FFF2-40B4-BE49-F238E27FC236}">
                <a16:creationId xmlns:a16="http://schemas.microsoft.com/office/drawing/2014/main" id="{DEE9D6D4-A83D-42A4-A6E7-8BAA77BD43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4152" y="1892596"/>
            <a:ext cx="2132519" cy="2132519"/>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Image result for stream processing logo">
            <a:extLst>
              <a:ext uri="{FF2B5EF4-FFF2-40B4-BE49-F238E27FC236}">
                <a16:creationId xmlns:a16="http://schemas.microsoft.com/office/drawing/2014/main" id="{4901E686-FCF8-49E1-BED4-0F05D06A6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5447" y="1892595"/>
            <a:ext cx="2037366" cy="2037366"/>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Image result for scientific computing logo">
            <a:extLst>
              <a:ext uri="{FF2B5EF4-FFF2-40B4-BE49-F238E27FC236}">
                <a16:creationId xmlns:a16="http://schemas.microsoft.com/office/drawing/2014/main" id="{D246FAE7-8EBE-475A-8D81-1B6D396D2C6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87" r="22386" b="33833"/>
          <a:stretch/>
        </p:blipFill>
        <p:spPr bwMode="auto">
          <a:xfrm>
            <a:off x="1769090" y="2074219"/>
            <a:ext cx="1740195" cy="1861059"/>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3">
            <a:extLst>
              <a:ext uri="{FF2B5EF4-FFF2-40B4-BE49-F238E27FC236}">
                <a16:creationId xmlns:a16="http://schemas.microsoft.com/office/drawing/2014/main" id="{BAC6C6D5-06E2-6646-B19F-DC1E1D0D0403}"/>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3200" b="1" i="0" u="none" strike="noStrike" kern="1200" cap="none" spc="0" normalizeH="0" baseline="0" noProof="0" dirty="0">
                <a:ln>
                  <a:noFill/>
                </a:ln>
                <a:solidFill>
                  <a:srgbClr val="604878"/>
                </a:solidFill>
                <a:effectLst/>
                <a:uLnTx/>
                <a:uFillTx/>
                <a:latin typeface="Raleway"/>
              </a:rPr>
              <a:t>Data Processing</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spTree>
    <p:extLst>
      <p:ext uri="{BB962C8B-B14F-4D97-AF65-F5344CB8AC3E}">
        <p14:creationId xmlns:p14="http://schemas.microsoft.com/office/powerpoint/2010/main" val="3979356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63EF3-D029-44EA-82D3-9A27DE909F78}"/>
              </a:ext>
            </a:extLst>
          </p:cNvPr>
          <p:cNvSpPr>
            <a:spLocks noGrp="1"/>
          </p:cNvSpPr>
          <p:nvPr>
            <p:ph type="title"/>
          </p:nvPr>
        </p:nvSpPr>
        <p:spPr/>
        <p:txBody>
          <a:bodyPr/>
          <a:lstStyle/>
          <a:p>
            <a:r>
              <a:rPr lang="en-GB" dirty="0"/>
              <a:t> </a:t>
            </a:r>
          </a:p>
        </p:txBody>
      </p:sp>
      <p:sp>
        <p:nvSpPr>
          <p:cNvPr id="4" name="TextBox 3">
            <a:extLst>
              <a:ext uri="{FF2B5EF4-FFF2-40B4-BE49-F238E27FC236}">
                <a16:creationId xmlns:a16="http://schemas.microsoft.com/office/drawing/2014/main" id="{B5217F25-525C-4E45-BAB6-7D40AD432EA6}"/>
              </a:ext>
            </a:extLst>
          </p:cNvPr>
          <p:cNvSpPr txBox="1"/>
          <p:nvPr/>
        </p:nvSpPr>
        <p:spPr>
          <a:xfrm>
            <a:off x="2811300" y="4216500"/>
            <a:ext cx="28687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1066800">
              <a:lnSpc>
                <a:spcPct val="90000"/>
              </a:lnSpc>
              <a:spcBef>
                <a:spcPct val="0"/>
              </a:spcBef>
              <a:spcAft>
                <a:spcPct val="35000"/>
              </a:spcAft>
              <a:defRPr cap="all"/>
            </a:pPr>
            <a:r>
              <a:rPr lang="en-GB" sz="2400" dirty="0"/>
              <a:t>Relational Data storage</a:t>
            </a:r>
            <a:endParaRPr lang="en-US" sz="2400" dirty="0"/>
          </a:p>
        </p:txBody>
      </p:sp>
      <p:sp>
        <p:nvSpPr>
          <p:cNvPr id="5" name="TextBox 4">
            <a:extLst>
              <a:ext uri="{FF2B5EF4-FFF2-40B4-BE49-F238E27FC236}">
                <a16:creationId xmlns:a16="http://schemas.microsoft.com/office/drawing/2014/main" id="{2B3C0A45-8889-4403-9DF4-ABDD97EE479A}"/>
              </a:ext>
            </a:extLst>
          </p:cNvPr>
          <p:cNvSpPr txBox="1"/>
          <p:nvPr/>
        </p:nvSpPr>
        <p:spPr>
          <a:xfrm>
            <a:off x="5983345" y="4215419"/>
            <a:ext cx="28687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1066800">
              <a:lnSpc>
                <a:spcPct val="90000"/>
              </a:lnSpc>
              <a:spcBef>
                <a:spcPct val="0"/>
              </a:spcBef>
              <a:spcAft>
                <a:spcPct val="35000"/>
              </a:spcAft>
              <a:defRPr cap="all"/>
            </a:pPr>
            <a:r>
              <a:rPr lang="en-GB" sz="2400" dirty="0"/>
              <a:t>Non-relational Data Storage</a:t>
            </a:r>
            <a:endParaRPr lang="en-US" sz="2400" dirty="0"/>
          </a:p>
        </p:txBody>
      </p:sp>
      <p:pic>
        <p:nvPicPr>
          <p:cNvPr id="13320" name="Picture 8" descr="Image result for No SQL logo">
            <a:extLst>
              <a:ext uri="{FF2B5EF4-FFF2-40B4-BE49-F238E27FC236}">
                <a16:creationId xmlns:a16="http://schemas.microsoft.com/office/drawing/2014/main" id="{FB1E9213-F8D7-4859-B932-732809D33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4933" y="2397643"/>
            <a:ext cx="2762251" cy="1471613"/>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Image result for SQL logo">
            <a:extLst>
              <a:ext uri="{FF2B5EF4-FFF2-40B4-BE49-F238E27FC236}">
                <a16:creationId xmlns:a16="http://schemas.microsoft.com/office/drawing/2014/main" id="{DF42F8E1-5D6D-468D-A59B-E9606EE310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062" b="19845"/>
          <a:stretch/>
        </p:blipFill>
        <p:spPr bwMode="auto">
          <a:xfrm>
            <a:off x="3365206" y="2795682"/>
            <a:ext cx="1664992" cy="936346"/>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a:extLst>
              <a:ext uri="{FF2B5EF4-FFF2-40B4-BE49-F238E27FC236}">
                <a16:creationId xmlns:a16="http://schemas.microsoft.com/office/drawing/2014/main" id="{C1217930-7E81-2E40-B396-75BEB6D78191}"/>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3200" b="1" i="0" u="none" strike="noStrike" kern="1200" cap="none" spc="0" normalizeH="0" baseline="0" noProof="0" dirty="0">
                <a:ln>
                  <a:noFill/>
                </a:ln>
                <a:solidFill>
                  <a:srgbClr val="604878"/>
                </a:solidFill>
                <a:effectLst/>
                <a:uLnTx/>
                <a:uFillTx/>
                <a:latin typeface="Raleway"/>
              </a:rPr>
              <a:t>Data Storage</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spTree>
    <p:extLst>
      <p:ext uri="{BB962C8B-B14F-4D97-AF65-F5344CB8AC3E}">
        <p14:creationId xmlns:p14="http://schemas.microsoft.com/office/powerpoint/2010/main" val="240093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3200" b="1" i="0" u="none" strike="noStrike" kern="1200" cap="none" spc="0" normalizeH="0" baseline="0" noProof="0" dirty="0">
                <a:ln>
                  <a:noFill/>
                </a:ln>
                <a:solidFill>
                  <a:srgbClr val="604878"/>
                </a:solidFill>
                <a:effectLst/>
                <a:uLnTx/>
                <a:uFillTx/>
                <a:latin typeface="Raleway"/>
              </a:rPr>
              <a:t>Big Data Programming Models</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11" name="object 2">
            <a:extLst>
              <a:ext uri="{FF2B5EF4-FFF2-40B4-BE49-F238E27FC236}">
                <a16:creationId xmlns:a16="http://schemas.microsoft.com/office/drawing/2014/main" id="{41404184-EE42-4B32-8238-D65E0DC4B73D}"/>
              </a:ext>
            </a:extLst>
          </p:cNvPr>
          <p:cNvSpPr/>
          <p:nvPr/>
        </p:nvSpPr>
        <p:spPr>
          <a:xfrm>
            <a:off x="302172" y="2068348"/>
            <a:ext cx="8077200" cy="914400"/>
          </a:xfrm>
          <a:custGeom>
            <a:avLst/>
            <a:gdLst/>
            <a:ahLst/>
            <a:cxnLst/>
            <a:rect l="l" t="t" r="r" b="b"/>
            <a:pathLst>
              <a:path w="8077200" h="914400">
                <a:moveTo>
                  <a:pt x="7924798" y="0"/>
                </a:moveTo>
                <a:lnTo>
                  <a:pt x="152401" y="0"/>
                </a:lnTo>
                <a:lnTo>
                  <a:pt x="104230" y="7769"/>
                </a:lnTo>
                <a:lnTo>
                  <a:pt x="62395" y="29404"/>
                </a:lnTo>
                <a:lnTo>
                  <a:pt x="29404" y="62395"/>
                </a:lnTo>
                <a:lnTo>
                  <a:pt x="7769" y="104231"/>
                </a:lnTo>
                <a:lnTo>
                  <a:pt x="0" y="152402"/>
                </a:lnTo>
                <a:lnTo>
                  <a:pt x="0" y="761997"/>
                </a:lnTo>
                <a:lnTo>
                  <a:pt x="7769" y="810168"/>
                </a:lnTo>
                <a:lnTo>
                  <a:pt x="29404" y="852004"/>
                </a:lnTo>
                <a:lnTo>
                  <a:pt x="62395" y="884995"/>
                </a:lnTo>
                <a:lnTo>
                  <a:pt x="104230" y="906630"/>
                </a:lnTo>
                <a:lnTo>
                  <a:pt x="152401" y="914400"/>
                </a:lnTo>
                <a:lnTo>
                  <a:pt x="7924798" y="914400"/>
                </a:lnTo>
                <a:lnTo>
                  <a:pt x="7972968" y="906630"/>
                </a:lnTo>
                <a:lnTo>
                  <a:pt x="8014804" y="884995"/>
                </a:lnTo>
                <a:lnTo>
                  <a:pt x="8047795" y="852004"/>
                </a:lnTo>
                <a:lnTo>
                  <a:pt x="8069430" y="810168"/>
                </a:lnTo>
                <a:lnTo>
                  <a:pt x="8077200" y="761997"/>
                </a:lnTo>
                <a:lnTo>
                  <a:pt x="8077200" y="152402"/>
                </a:lnTo>
                <a:lnTo>
                  <a:pt x="8069430" y="104231"/>
                </a:lnTo>
                <a:lnTo>
                  <a:pt x="8047795" y="62395"/>
                </a:lnTo>
                <a:lnTo>
                  <a:pt x="8014804" y="29404"/>
                </a:lnTo>
                <a:lnTo>
                  <a:pt x="7972968" y="7769"/>
                </a:lnTo>
                <a:lnTo>
                  <a:pt x="7924798" y="0"/>
                </a:lnTo>
                <a:close/>
              </a:path>
            </a:pathLst>
          </a:custGeom>
          <a:noFill/>
        </p:spPr>
        <p:txBody>
          <a:bodyPr wrap="square" lIns="0" tIns="0" rIns="0" bIns="0" rtlCol="0"/>
          <a:lstStyle/>
          <a:p>
            <a:endParaRPr/>
          </a:p>
        </p:txBody>
      </p:sp>
    </p:spTree>
    <p:extLst>
      <p:ext uri="{BB962C8B-B14F-4D97-AF65-F5344CB8AC3E}">
        <p14:creationId xmlns:p14="http://schemas.microsoft.com/office/powerpoint/2010/main" val="2251626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B1D7AE-33C7-427B-94C3-821D7F7AE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753" y="-228324"/>
            <a:ext cx="4856985" cy="1734638"/>
          </a:xfrm>
          <a:prstGeom prst="rect">
            <a:avLst/>
          </a:prstGeom>
        </p:spPr>
      </p:pic>
      <p:sp>
        <p:nvSpPr>
          <p:cNvPr id="5" name="Text Placeholder 3">
            <a:extLst>
              <a:ext uri="{FF2B5EF4-FFF2-40B4-BE49-F238E27FC236}">
                <a16:creationId xmlns:a16="http://schemas.microsoft.com/office/drawing/2014/main" id="{64E9B9CF-4220-4F76-AA46-E6D1BA081EF8}"/>
              </a:ext>
            </a:extLst>
          </p:cNvPr>
          <p:cNvSpPr txBox="1">
            <a:spLocks/>
          </p:cNvSpPr>
          <p:nvPr/>
        </p:nvSpPr>
        <p:spPr>
          <a:xfrm>
            <a:off x="2482034" y="3044362"/>
            <a:ext cx="7227931" cy="769275"/>
          </a:xfrm>
          <a:prstGeom prst="rect">
            <a:avLst/>
          </a:prstGeom>
        </p:spPr>
        <p:txBody>
          <a:bodyPr anchor="ctr"/>
          <a:lst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pPr marL="0" marR="0" lvl="0" indent="0" algn="ctr" defTabSz="1219170" rtl="0" eaLnBrk="1" fontAlgn="auto" latinLnBrk="0" hangingPunct="1">
              <a:lnSpc>
                <a:spcPct val="90000"/>
              </a:lnSpc>
              <a:spcBef>
                <a:spcPts val="1333"/>
              </a:spcBef>
              <a:spcAft>
                <a:spcPts val="0"/>
              </a:spcAft>
              <a:buClrTx/>
              <a:buSzTx/>
              <a:buFont typeface="Arial"/>
              <a:buNone/>
              <a:tabLst/>
              <a:defRPr/>
            </a:pPr>
            <a:r>
              <a:rPr kumimoji="0" lang="en-US" sz="4800" b="0" i="0" u="none" strike="noStrike" kern="1200" cap="none" spc="0" normalizeH="0" baseline="0" noProof="0" dirty="0">
                <a:ln>
                  <a:noFill/>
                </a:ln>
                <a:solidFill>
                  <a:prstClr val="black"/>
                </a:solidFill>
                <a:effectLst/>
                <a:uLnTx/>
                <a:uFillTx/>
                <a:latin typeface="Raleway"/>
                <a:ea typeface="+mn-ea"/>
                <a:cs typeface="Arial" panose="020B0604020202020204" pitchFamily="34" charset="0"/>
              </a:rPr>
              <a:t>Introduction to Big Data</a:t>
            </a:r>
          </a:p>
        </p:txBody>
      </p:sp>
      <p:sp>
        <p:nvSpPr>
          <p:cNvPr id="7" name="Rectangle 6">
            <a:extLst>
              <a:ext uri="{FF2B5EF4-FFF2-40B4-BE49-F238E27FC236}">
                <a16:creationId xmlns:a16="http://schemas.microsoft.com/office/drawing/2014/main" id="{E1FD512B-9AB5-4348-B797-968901547581}"/>
              </a:ext>
            </a:extLst>
          </p:cNvPr>
          <p:cNvSpPr/>
          <p:nvPr/>
        </p:nvSpPr>
        <p:spPr>
          <a:xfrm>
            <a:off x="8801100" y="6486525"/>
            <a:ext cx="3257550" cy="238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5755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3200" b="1" i="0" u="none" strike="noStrike" kern="1200" cap="none" spc="0" normalizeH="0" baseline="0" noProof="0" dirty="0">
                <a:ln>
                  <a:noFill/>
                </a:ln>
                <a:solidFill>
                  <a:srgbClr val="604878"/>
                </a:solidFill>
                <a:effectLst/>
                <a:uLnTx/>
                <a:uFillTx/>
                <a:latin typeface="Raleway"/>
              </a:rPr>
              <a:t>Big Data Programming Models</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11" name="object 2">
            <a:extLst>
              <a:ext uri="{FF2B5EF4-FFF2-40B4-BE49-F238E27FC236}">
                <a16:creationId xmlns:a16="http://schemas.microsoft.com/office/drawing/2014/main" id="{41404184-EE42-4B32-8238-D65E0DC4B73D}"/>
              </a:ext>
            </a:extLst>
          </p:cNvPr>
          <p:cNvSpPr/>
          <p:nvPr/>
        </p:nvSpPr>
        <p:spPr>
          <a:xfrm>
            <a:off x="302172" y="2068348"/>
            <a:ext cx="8077200" cy="914400"/>
          </a:xfrm>
          <a:custGeom>
            <a:avLst/>
            <a:gdLst/>
            <a:ahLst/>
            <a:cxnLst/>
            <a:rect l="l" t="t" r="r" b="b"/>
            <a:pathLst>
              <a:path w="8077200" h="914400">
                <a:moveTo>
                  <a:pt x="7924798" y="0"/>
                </a:moveTo>
                <a:lnTo>
                  <a:pt x="152401" y="0"/>
                </a:lnTo>
                <a:lnTo>
                  <a:pt x="104230" y="7769"/>
                </a:lnTo>
                <a:lnTo>
                  <a:pt x="62395" y="29404"/>
                </a:lnTo>
                <a:lnTo>
                  <a:pt x="29404" y="62395"/>
                </a:lnTo>
                <a:lnTo>
                  <a:pt x="7769" y="104231"/>
                </a:lnTo>
                <a:lnTo>
                  <a:pt x="0" y="152402"/>
                </a:lnTo>
                <a:lnTo>
                  <a:pt x="0" y="761997"/>
                </a:lnTo>
                <a:lnTo>
                  <a:pt x="7769" y="810168"/>
                </a:lnTo>
                <a:lnTo>
                  <a:pt x="29404" y="852004"/>
                </a:lnTo>
                <a:lnTo>
                  <a:pt x="62395" y="884995"/>
                </a:lnTo>
                <a:lnTo>
                  <a:pt x="104230" y="906630"/>
                </a:lnTo>
                <a:lnTo>
                  <a:pt x="152401" y="914400"/>
                </a:lnTo>
                <a:lnTo>
                  <a:pt x="7924798" y="914400"/>
                </a:lnTo>
                <a:lnTo>
                  <a:pt x="7972968" y="906630"/>
                </a:lnTo>
                <a:lnTo>
                  <a:pt x="8014804" y="884995"/>
                </a:lnTo>
                <a:lnTo>
                  <a:pt x="8047795" y="852004"/>
                </a:lnTo>
                <a:lnTo>
                  <a:pt x="8069430" y="810168"/>
                </a:lnTo>
                <a:lnTo>
                  <a:pt x="8077200" y="761997"/>
                </a:lnTo>
                <a:lnTo>
                  <a:pt x="8077200" y="152402"/>
                </a:lnTo>
                <a:lnTo>
                  <a:pt x="8069430" y="104231"/>
                </a:lnTo>
                <a:lnTo>
                  <a:pt x="8047795" y="62395"/>
                </a:lnTo>
                <a:lnTo>
                  <a:pt x="8014804" y="29404"/>
                </a:lnTo>
                <a:lnTo>
                  <a:pt x="7972968" y="7769"/>
                </a:lnTo>
                <a:lnTo>
                  <a:pt x="7924798" y="0"/>
                </a:lnTo>
                <a:close/>
              </a:path>
            </a:pathLst>
          </a:custGeom>
          <a:noFill/>
        </p:spPr>
        <p:txBody>
          <a:bodyPr wrap="square" lIns="0" tIns="0" rIns="0" bIns="0" rtlCol="0"/>
          <a:lstStyle/>
          <a:p>
            <a:endParaRPr/>
          </a:p>
        </p:txBody>
      </p:sp>
      <p:sp>
        <p:nvSpPr>
          <p:cNvPr id="12" name="object 3">
            <a:extLst>
              <a:ext uri="{FF2B5EF4-FFF2-40B4-BE49-F238E27FC236}">
                <a16:creationId xmlns:a16="http://schemas.microsoft.com/office/drawing/2014/main" id="{C854E68A-5830-46A8-8B10-B8F7F4E1F3E4}"/>
              </a:ext>
            </a:extLst>
          </p:cNvPr>
          <p:cNvSpPr txBox="1">
            <a:spLocks/>
          </p:cNvSpPr>
          <p:nvPr/>
        </p:nvSpPr>
        <p:spPr>
          <a:xfrm>
            <a:off x="225972" y="2126954"/>
            <a:ext cx="7642859" cy="689932"/>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GB" spc="-15" dirty="0"/>
              <a:t>1. Support </a:t>
            </a:r>
            <a:r>
              <a:rPr lang="en-GB" spc="10" dirty="0"/>
              <a:t>Big </a:t>
            </a:r>
            <a:r>
              <a:rPr lang="en-GB" spc="-10" dirty="0"/>
              <a:t>Data</a:t>
            </a:r>
            <a:r>
              <a:rPr lang="en-GB" spc="35" dirty="0"/>
              <a:t> </a:t>
            </a:r>
            <a:r>
              <a:rPr lang="en-GB" spc="-20" dirty="0"/>
              <a:t>Operations</a:t>
            </a:r>
          </a:p>
        </p:txBody>
      </p:sp>
      <p:sp>
        <p:nvSpPr>
          <p:cNvPr id="14" name="object 4">
            <a:extLst>
              <a:ext uri="{FF2B5EF4-FFF2-40B4-BE49-F238E27FC236}">
                <a16:creationId xmlns:a16="http://schemas.microsoft.com/office/drawing/2014/main" id="{B95B84E0-8125-4537-BB48-DCA69E273AE9}"/>
              </a:ext>
            </a:extLst>
          </p:cNvPr>
          <p:cNvSpPr txBox="1"/>
          <p:nvPr/>
        </p:nvSpPr>
        <p:spPr>
          <a:xfrm>
            <a:off x="225972" y="3592348"/>
            <a:ext cx="4267200" cy="762000"/>
          </a:xfrm>
          <a:prstGeom prst="rect">
            <a:avLst/>
          </a:prstGeom>
          <a:solidFill>
            <a:srgbClr val="262626"/>
          </a:solidFill>
        </p:spPr>
        <p:txBody>
          <a:bodyPr vert="horz" wrap="square" lIns="0" tIns="26670" rIns="0" bIns="0" rtlCol="0">
            <a:spAutoFit/>
          </a:bodyPr>
          <a:lstStyle/>
          <a:p>
            <a:pPr marL="91440">
              <a:lnSpc>
                <a:spcPct val="100000"/>
              </a:lnSpc>
              <a:spcBef>
                <a:spcPts val="210"/>
              </a:spcBef>
            </a:pPr>
            <a:r>
              <a:rPr sz="3200" b="1" spc="5" dirty="0">
                <a:solidFill>
                  <a:srgbClr val="FFFFFF"/>
                </a:solidFill>
                <a:latin typeface="Arial"/>
                <a:cs typeface="Arial"/>
              </a:rPr>
              <a:t>Split </a:t>
            </a:r>
            <a:r>
              <a:rPr sz="3200" b="1" spc="10" dirty="0">
                <a:solidFill>
                  <a:srgbClr val="FFFFFF"/>
                </a:solidFill>
                <a:latin typeface="Arial"/>
                <a:cs typeface="Arial"/>
              </a:rPr>
              <a:t>volumes </a:t>
            </a:r>
            <a:r>
              <a:rPr sz="3200" b="1" spc="20" dirty="0">
                <a:solidFill>
                  <a:srgbClr val="FFFFFF"/>
                </a:solidFill>
                <a:latin typeface="Arial"/>
                <a:cs typeface="Arial"/>
              </a:rPr>
              <a:t>of</a:t>
            </a:r>
            <a:r>
              <a:rPr sz="3200" b="1" spc="-245" dirty="0">
                <a:solidFill>
                  <a:srgbClr val="FFFFFF"/>
                </a:solidFill>
                <a:latin typeface="Arial"/>
                <a:cs typeface="Arial"/>
              </a:rPr>
              <a:t> </a:t>
            </a:r>
            <a:r>
              <a:rPr sz="3200" b="1" spc="20" dirty="0">
                <a:solidFill>
                  <a:srgbClr val="FFFFFF"/>
                </a:solidFill>
                <a:latin typeface="Arial"/>
                <a:cs typeface="Arial"/>
              </a:rPr>
              <a:t>data</a:t>
            </a:r>
            <a:endParaRPr sz="3200">
              <a:latin typeface="Arial"/>
              <a:cs typeface="Arial"/>
            </a:endParaRPr>
          </a:p>
        </p:txBody>
      </p:sp>
      <p:sp>
        <p:nvSpPr>
          <p:cNvPr id="18" name="object 5">
            <a:extLst>
              <a:ext uri="{FF2B5EF4-FFF2-40B4-BE49-F238E27FC236}">
                <a16:creationId xmlns:a16="http://schemas.microsoft.com/office/drawing/2014/main" id="{CC5826EA-BDDE-437E-B399-B46BCA7ACF9A}"/>
              </a:ext>
            </a:extLst>
          </p:cNvPr>
          <p:cNvSpPr txBox="1"/>
          <p:nvPr/>
        </p:nvSpPr>
        <p:spPr>
          <a:xfrm>
            <a:off x="225972" y="4506748"/>
            <a:ext cx="3416300" cy="762000"/>
          </a:xfrm>
          <a:prstGeom prst="rect">
            <a:avLst/>
          </a:prstGeom>
          <a:solidFill>
            <a:srgbClr val="262626"/>
          </a:solidFill>
        </p:spPr>
        <p:txBody>
          <a:bodyPr vert="horz" wrap="square" lIns="0" tIns="26670" rIns="0" bIns="0" rtlCol="0">
            <a:spAutoFit/>
          </a:bodyPr>
          <a:lstStyle/>
          <a:p>
            <a:pPr marL="91440">
              <a:lnSpc>
                <a:spcPct val="100000"/>
              </a:lnSpc>
              <a:spcBef>
                <a:spcPts val="210"/>
              </a:spcBef>
            </a:pPr>
            <a:r>
              <a:rPr sz="3200" b="1" spc="10" dirty="0">
                <a:solidFill>
                  <a:srgbClr val="FFFFFF"/>
                </a:solidFill>
                <a:latin typeface="Arial"/>
                <a:cs typeface="Arial"/>
              </a:rPr>
              <a:t>Access </a:t>
            </a:r>
            <a:r>
              <a:rPr sz="3200" b="1" spc="20" dirty="0">
                <a:solidFill>
                  <a:srgbClr val="FFFFFF"/>
                </a:solidFill>
                <a:latin typeface="Arial"/>
                <a:cs typeface="Arial"/>
              </a:rPr>
              <a:t>data</a:t>
            </a:r>
            <a:r>
              <a:rPr sz="3200" b="1" spc="-300" dirty="0">
                <a:solidFill>
                  <a:srgbClr val="FFFFFF"/>
                </a:solidFill>
                <a:latin typeface="Arial"/>
                <a:cs typeface="Arial"/>
              </a:rPr>
              <a:t> </a:t>
            </a:r>
            <a:r>
              <a:rPr sz="3200" b="1" spc="15" dirty="0">
                <a:solidFill>
                  <a:srgbClr val="FFFFFF"/>
                </a:solidFill>
                <a:latin typeface="Arial"/>
                <a:cs typeface="Arial"/>
              </a:rPr>
              <a:t>fast</a:t>
            </a:r>
            <a:endParaRPr sz="3200">
              <a:latin typeface="Arial"/>
              <a:cs typeface="Arial"/>
            </a:endParaRPr>
          </a:p>
        </p:txBody>
      </p:sp>
      <p:sp>
        <p:nvSpPr>
          <p:cNvPr id="19" name="object 6">
            <a:extLst>
              <a:ext uri="{FF2B5EF4-FFF2-40B4-BE49-F238E27FC236}">
                <a16:creationId xmlns:a16="http://schemas.microsoft.com/office/drawing/2014/main" id="{7EFEE240-6BAD-4183-BEBD-75534A0C9FE8}"/>
              </a:ext>
            </a:extLst>
          </p:cNvPr>
          <p:cNvSpPr txBox="1"/>
          <p:nvPr/>
        </p:nvSpPr>
        <p:spPr>
          <a:xfrm>
            <a:off x="225972" y="5421148"/>
            <a:ext cx="6705600" cy="519373"/>
          </a:xfrm>
          <a:prstGeom prst="rect">
            <a:avLst/>
          </a:prstGeom>
          <a:solidFill>
            <a:srgbClr val="262626"/>
          </a:solidFill>
        </p:spPr>
        <p:txBody>
          <a:bodyPr vert="horz" wrap="square" lIns="0" tIns="26670" rIns="0" bIns="0" rtlCol="0">
            <a:spAutoFit/>
          </a:bodyPr>
          <a:lstStyle/>
          <a:p>
            <a:pPr marL="91440">
              <a:lnSpc>
                <a:spcPct val="100000"/>
              </a:lnSpc>
              <a:spcBef>
                <a:spcPts val="210"/>
              </a:spcBef>
            </a:pPr>
            <a:r>
              <a:rPr sz="3200" b="1" spc="10" dirty="0">
                <a:solidFill>
                  <a:srgbClr val="FFFFFF"/>
                </a:solidFill>
                <a:latin typeface="Arial"/>
                <a:cs typeface="Arial"/>
              </a:rPr>
              <a:t>Distribute </a:t>
            </a:r>
            <a:r>
              <a:rPr sz="3200" b="1" spc="20" dirty="0">
                <a:solidFill>
                  <a:srgbClr val="FFFFFF"/>
                </a:solidFill>
                <a:latin typeface="Arial"/>
                <a:cs typeface="Arial"/>
              </a:rPr>
              <a:t>computations</a:t>
            </a:r>
            <a:r>
              <a:rPr sz="3200" b="1" spc="-650" dirty="0">
                <a:solidFill>
                  <a:srgbClr val="FFFFFF"/>
                </a:solidFill>
                <a:latin typeface="Arial"/>
                <a:cs typeface="Arial"/>
              </a:rPr>
              <a:t> </a:t>
            </a:r>
            <a:r>
              <a:rPr lang="en-GB" sz="3200" b="1" spc="-650" dirty="0">
                <a:solidFill>
                  <a:srgbClr val="FFFFFF"/>
                </a:solidFill>
                <a:latin typeface="Arial"/>
                <a:cs typeface="Arial"/>
              </a:rPr>
              <a:t> </a:t>
            </a:r>
            <a:r>
              <a:rPr sz="3200" b="1" spc="15" dirty="0">
                <a:solidFill>
                  <a:srgbClr val="FFFFFF"/>
                </a:solidFill>
                <a:latin typeface="Arial"/>
                <a:cs typeface="Arial"/>
              </a:rPr>
              <a:t>to </a:t>
            </a:r>
            <a:r>
              <a:rPr sz="3200" b="1" spc="25" dirty="0">
                <a:solidFill>
                  <a:srgbClr val="FFFFFF"/>
                </a:solidFill>
                <a:latin typeface="Arial"/>
                <a:cs typeface="Arial"/>
              </a:rPr>
              <a:t>nodes</a:t>
            </a:r>
            <a:endParaRPr sz="3200" dirty="0">
              <a:latin typeface="Arial"/>
              <a:cs typeface="Arial"/>
            </a:endParaRPr>
          </a:p>
        </p:txBody>
      </p:sp>
      <p:sp>
        <p:nvSpPr>
          <p:cNvPr id="20" name="object 3">
            <a:extLst>
              <a:ext uri="{FF2B5EF4-FFF2-40B4-BE49-F238E27FC236}">
                <a16:creationId xmlns:a16="http://schemas.microsoft.com/office/drawing/2014/main" id="{42AFDF8E-4A5D-4606-98AC-923F0107CADC}"/>
              </a:ext>
            </a:extLst>
          </p:cNvPr>
          <p:cNvSpPr txBox="1">
            <a:spLocks/>
          </p:cNvSpPr>
          <p:nvPr/>
        </p:nvSpPr>
        <p:spPr>
          <a:xfrm>
            <a:off x="225971" y="1362657"/>
            <a:ext cx="7642859" cy="689932"/>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GB" spc="-15" dirty="0"/>
              <a:t>Requirements</a:t>
            </a:r>
            <a:endParaRPr lang="en-GB" spc="-20" dirty="0"/>
          </a:p>
        </p:txBody>
      </p:sp>
    </p:spTree>
    <p:extLst>
      <p:ext uri="{BB962C8B-B14F-4D97-AF65-F5344CB8AC3E}">
        <p14:creationId xmlns:p14="http://schemas.microsoft.com/office/powerpoint/2010/main" val="1253968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3200" b="1" i="0" u="none" strike="noStrike" kern="1200" cap="none" spc="0" normalizeH="0" baseline="0" noProof="0" dirty="0">
                <a:ln>
                  <a:noFill/>
                </a:ln>
                <a:solidFill>
                  <a:srgbClr val="604878"/>
                </a:solidFill>
                <a:effectLst/>
                <a:uLnTx/>
                <a:uFillTx/>
                <a:latin typeface="Raleway"/>
              </a:rPr>
              <a:t>Big Data Programming Models</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15" name="object 2">
            <a:extLst>
              <a:ext uri="{FF2B5EF4-FFF2-40B4-BE49-F238E27FC236}">
                <a16:creationId xmlns:a16="http://schemas.microsoft.com/office/drawing/2014/main" id="{C853FE0A-0399-4FC4-82F7-A40C092043A1}"/>
              </a:ext>
            </a:extLst>
          </p:cNvPr>
          <p:cNvSpPr/>
          <p:nvPr/>
        </p:nvSpPr>
        <p:spPr>
          <a:xfrm>
            <a:off x="302172" y="2068348"/>
            <a:ext cx="8077200" cy="914400"/>
          </a:xfrm>
          <a:custGeom>
            <a:avLst/>
            <a:gdLst/>
            <a:ahLst/>
            <a:cxnLst/>
            <a:rect l="l" t="t" r="r" b="b"/>
            <a:pathLst>
              <a:path w="8077200" h="914400">
                <a:moveTo>
                  <a:pt x="7924798" y="0"/>
                </a:moveTo>
                <a:lnTo>
                  <a:pt x="152401" y="0"/>
                </a:lnTo>
                <a:lnTo>
                  <a:pt x="104230" y="7769"/>
                </a:lnTo>
                <a:lnTo>
                  <a:pt x="62395" y="29404"/>
                </a:lnTo>
                <a:lnTo>
                  <a:pt x="29404" y="62395"/>
                </a:lnTo>
                <a:lnTo>
                  <a:pt x="7769" y="104231"/>
                </a:lnTo>
                <a:lnTo>
                  <a:pt x="0" y="152402"/>
                </a:lnTo>
                <a:lnTo>
                  <a:pt x="0" y="761997"/>
                </a:lnTo>
                <a:lnTo>
                  <a:pt x="7769" y="810168"/>
                </a:lnTo>
                <a:lnTo>
                  <a:pt x="29404" y="852004"/>
                </a:lnTo>
                <a:lnTo>
                  <a:pt x="62395" y="884995"/>
                </a:lnTo>
                <a:lnTo>
                  <a:pt x="104230" y="906630"/>
                </a:lnTo>
                <a:lnTo>
                  <a:pt x="152401" y="914400"/>
                </a:lnTo>
                <a:lnTo>
                  <a:pt x="7924798" y="914400"/>
                </a:lnTo>
                <a:lnTo>
                  <a:pt x="7972968" y="906630"/>
                </a:lnTo>
                <a:lnTo>
                  <a:pt x="8014804" y="884995"/>
                </a:lnTo>
                <a:lnTo>
                  <a:pt x="8047795" y="852004"/>
                </a:lnTo>
                <a:lnTo>
                  <a:pt x="8069430" y="810168"/>
                </a:lnTo>
                <a:lnTo>
                  <a:pt x="8077200" y="761997"/>
                </a:lnTo>
                <a:lnTo>
                  <a:pt x="8077200" y="152402"/>
                </a:lnTo>
                <a:lnTo>
                  <a:pt x="8069430" y="104231"/>
                </a:lnTo>
                <a:lnTo>
                  <a:pt x="8047795" y="62395"/>
                </a:lnTo>
                <a:lnTo>
                  <a:pt x="8014804" y="29404"/>
                </a:lnTo>
                <a:lnTo>
                  <a:pt x="7972968" y="7769"/>
                </a:lnTo>
                <a:lnTo>
                  <a:pt x="7924798" y="0"/>
                </a:lnTo>
                <a:close/>
              </a:path>
            </a:pathLst>
          </a:custGeom>
          <a:noFill/>
        </p:spPr>
        <p:txBody>
          <a:bodyPr wrap="square" lIns="0" tIns="0" rIns="0" bIns="0" rtlCol="0"/>
          <a:lstStyle/>
          <a:p>
            <a:endParaRPr/>
          </a:p>
        </p:txBody>
      </p:sp>
      <p:sp>
        <p:nvSpPr>
          <p:cNvPr id="16" name="object 3">
            <a:extLst>
              <a:ext uri="{FF2B5EF4-FFF2-40B4-BE49-F238E27FC236}">
                <a16:creationId xmlns:a16="http://schemas.microsoft.com/office/drawing/2014/main" id="{AF179AA6-FD68-4574-86B8-95DDAEB4B3C2}"/>
              </a:ext>
            </a:extLst>
          </p:cNvPr>
          <p:cNvSpPr txBox="1">
            <a:spLocks/>
          </p:cNvSpPr>
          <p:nvPr/>
        </p:nvSpPr>
        <p:spPr>
          <a:xfrm>
            <a:off x="225971" y="1362657"/>
            <a:ext cx="7642859" cy="689932"/>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GB" spc="-15" dirty="0"/>
              <a:t>Requirements</a:t>
            </a:r>
            <a:endParaRPr lang="en-GB" spc="-20" dirty="0"/>
          </a:p>
        </p:txBody>
      </p:sp>
      <p:sp>
        <p:nvSpPr>
          <p:cNvPr id="17" name="object 3">
            <a:extLst>
              <a:ext uri="{FF2B5EF4-FFF2-40B4-BE49-F238E27FC236}">
                <a16:creationId xmlns:a16="http://schemas.microsoft.com/office/drawing/2014/main" id="{F26C2893-BCAE-432F-96DA-33284075D423}"/>
              </a:ext>
            </a:extLst>
          </p:cNvPr>
          <p:cNvSpPr txBox="1">
            <a:spLocks/>
          </p:cNvSpPr>
          <p:nvPr/>
        </p:nvSpPr>
        <p:spPr>
          <a:xfrm>
            <a:off x="302170" y="2420781"/>
            <a:ext cx="6477000" cy="689932"/>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GB" spc="-15" dirty="0"/>
              <a:t>2. </a:t>
            </a:r>
            <a:r>
              <a:rPr lang="en-GB" spc="-10" dirty="0"/>
              <a:t>Handle </a:t>
            </a:r>
            <a:r>
              <a:rPr lang="en-GB" spc="-20" dirty="0"/>
              <a:t>Fault</a:t>
            </a:r>
            <a:r>
              <a:rPr lang="en-GB" spc="75" dirty="0"/>
              <a:t> </a:t>
            </a:r>
            <a:r>
              <a:rPr lang="en-GB" spc="-65" dirty="0"/>
              <a:t>Tolerance</a:t>
            </a:r>
          </a:p>
        </p:txBody>
      </p:sp>
      <p:sp>
        <p:nvSpPr>
          <p:cNvPr id="22" name="object 4">
            <a:extLst>
              <a:ext uri="{FF2B5EF4-FFF2-40B4-BE49-F238E27FC236}">
                <a16:creationId xmlns:a16="http://schemas.microsoft.com/office/drawing/2014/main" id="{9EBFCEE0-9A51-44DC-9F65-47A872B4E672}"/>
              </a:ext>
            </a:extLst>
          </p:cNvPr>
          <p:cNvSpPr txBox="1"/>
          <p:nvPr/>
        </p:nvSpPr>
        <p:spPr>
          <a:xfrm>
            <a:off x="225971" y="4952975"/>
            <a:ext cx="5562600" cy="762000"/>
          </a:xfrm>
          <a:prstGeom prst="rect">
            <a:avLst/>
          </a:prstGeom>
          <a:solidFill>
            <a:srgbClr val="262626"/>
          </a:solidFill>
        </p:spPr>
        <p:txBody>
          <a:bodyPr vert="horz" wrap="square" lIns="0" tIns="26670" rIns="0" bIns="0" rtlCol="0">
            <a:spAutoFit/>
          </a:bodyPr>
          <a:lstStyle/>
          <a:p>
            <a:pPr marL="91440">
              <a:lnSpc>
                <a:spcPct val="100000"/>
              </a:lnSpc>
              <a:spcBef>
                <a:spcPts val="210"/>
              </a:spcBef>
            </a:pPr>
            <a:r>
              <a:rPr sz="3200" b="1" spc="15" dirty="0">
                <a:solidFill>
                  <a:srgbClr val="FFFFFF"/>
                </a:solidFill>
                <a:latin typeface="Arial"/>
                <a:cs typeface="Arial"/>
              </a:rPr>
              <a:t>Recover </a:t>
            </a:r>
            <a:r>
              <a:rPr sz="3200" b="1" spc="10" dirty="0">
                <a:solidFill>
                  <a:srgbClr val="FFFFFF"/>
                </a:solidFill>
                <a:latin typeface="Arial"/>
                <a:cs typeface="Arial"/>
              </a:rPr>
              <a:t>files </a:t>
            </a:r>
            <a:r>
              <a:rPr sz="3200" b="1" spc="15" dirty="0">
                <a:solidFill>
                  <a:srgbClr val="FFFFFF"/>
                </a:solidFill>
                <a:latin typeface="Arial"/>
                <a:cs typeface="Arial"/>
              </a:rPr>
              <a:t>when</a:t>
            </a:r>
            <a:r>
              <a:rPr sz="3200" b="1" spc="-409" dirty="0">
                <a:solidFill>
                  <a:srgbClr val="FFFFFF"/>
                </a:solidFill>
                <a:latin typeface="Arial"/>
                <a:cs typeface="Arial"/>
              </a:rPr>
              <a:t> </a:t>
            </a:r>
            <a:r>
              <a:rPr sz="3200" b="1" spc="20" dirty="0">
                <a:solidFill>
                  <a:srgbClr val="FFFFFF"/>
                </a:solidFill>
                <a:latin typeface="Arial"/>
                <a:cs typeface="Arial"/>
              </a:rPr>
              <a:t>needed</a:t>
            </a:r>
            <a:endParaRPr sz="3200">
              <a:latin typeface="Arial"/>
              <a:cs typeface="Arial"/>
            </a:endParaRPr>
          </a:p>
        </p:txBody>
      </p:sp>
      <p:sp>
        <p:nvSpPr>
          <p:cNvPr id="23" name="object 5">
            <a:extLst>
              <a:ext uri="{FF2B5EF4-FFF2-40B4-BE49-F238E27FC236}">
                <a16:creationId xmlns:a16="http://schemas.microsoft.com/office/drawing/2014/main" id="{AC980477-ACA1-465B-A6A6-717BA819D25C}"/>
              </a:ext>
            </a:extLst>
          </p:cNvPr>
          <p:cNvSpPr txBox="1"/>
          <p:nvPr/>
        </p:nvSpPr>
        <p:spPr>
          <a:xfrm>
            <a:off x="225971" y="3886175"/>
            <a:ext cx="5105400" cy="762000"/>
          </a:xfrm>
          <a:prstGeom prst="rect">
            <a:avLst/>
          </a:prstGeom>
          <a:solidFill>
            <a:srgbClr val="262626"/>
          </a:solidFill>
        </p:spPr>
        <p:txBody>
          <a:bodyPr vert="horz" wrap="square" lIns="0" tIns="26670" rIns="0" bIns="0" rtlCol="0">
            <a:spAutoFit/>
          </a:bodyPr>
          <a:lstStyle/>
          <a:p>
            <a:pPr marL="91440">
              <a:lnSpc>
                <a:spcPct val="100000"/>
              </a:lnSpc>
              <a:spcBef>
                <a:spcPts val="210"/>
              </a:spcBef>
            </a:pPr>
            <a:r>
              <a:rPr sz="3200" b="1" spc="15" dirty="0">
                <a:solidFill>
                  <a:srgbClr val="FFFFFF"/>
                </a:solidFill>
                <a:latin typeface="Arial"/>
                <a:cs typeface="Arial"/>
              </a:rPr>
              <a:t>Replicate </a:t>
            </a:r>
            <a:r>
              <a:rPr sz="3200" b="1" spc="20" dirty="0">
                <a:solidFill>
                  <a:srgbClr val="FFFFFF"/>
                </a:solidFill>
                <a:latin typeface="Arial"/>
                <a:cs typeface="Arial"/>
              </a:rPr>
              <a:t>data</a:t>
            </a:r>
            <a:r>
              <a:rPr sz="3200" b="1" spc="-385" dirty="0">
                <a:solidFill>
                  <a:srgbClr val="FFFFFF"/>
                </a:solidFill>
                <a:latin typeface="Arial"/>
                <a:cs typeface="Arial"/>
              </a:rPr>
              <a:t> </a:t>
            </a:r>
            <a:r>
              <a:rPr sz="3200" b="1" spc="15" dirty="0">
                <a:solidFill>
                  <a:srgbClr val="FFFFFF"/>
                </a:solidFill>
                <a:latin typeface="Arial"/>
                <a:cs typeface="Arial"/>
              </a:rPr>
              <a:t>partitions</a:t>
            </a:r>
            <a:endParaRPr sz="3200">
              <a:latin typeface="Arial"/>
              <a:cs typeface="Arial"/>
            </a:endParaRPr>
          </a:p>
        </p:txBody>
      </p:sp>
    </p:spTree>
    <p:extLst>
      <p:ext uri="{BB962C8B-B14F-4D97-AF65-F5344CB8AC3E}">
        <p14:creationId xmlns:p14="http://schemas.microsoft.com/office/powerpoint/2010/main" val="3366724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3200" b="1" i="0" u="none" strike="noStrike" kern="1200" cap="none" spc="0" normalizeH="0" baseline="0" noProof="0" dirty="0">
                <a:ln>
                  <a:noFill/>
                </a:ln>
                <a:solidFill>
                  <a:srgbClr val="604878"/>
                </a:solidFill>
                <a:effectLst/>
                <a:uLnTx/>
                <a:uFillTx/>
                <a:latin typeface="Raleway"/>
              </a:rPr>
              <a:t>Big Data Programming Models</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10" name="object 2">
            <a:extLst>
              <a:ext uri="{FF2B5EF4-FFF2-40B4-BE49-F238E27FC236}">
                <a16:creationId xmlns:a16="http://schemas.microsoft.com/office/drawing/2014/main" id="{E4EF02D2-D613-401C-901F-C85D3640F019}"/>
              </a:ext>
            </a:extLst>
          </p:cNvPr>
          <p:cNvSpPr/>
          <p:nvPr/>
        </p:nvSpPr>
        <p:spPr>
          <a:xfrm>
            <a:off x="302172" y="2068348"/>
            <a:ext cx="8077200" cy="914400"/>
          </a:xfrm>
          <a:custGeom>
            <a:avLst/>
            <a:gdLst/>
            <a:ahLst/>
            <a:cxnLst/>
            <a:rect l="l" t="t" r="r" b="b"/>
            <a:pathLst>
              <a:path w="8077200" h="914400">
                <a:moveTo>
                  <a:pt x="7924798" y="0"/>
                </a:moveTo>
                <a:lnTo>
                  <a:pt x="152401" y="0"/>
                </a:lnTo>
                <a:lnTo>
                  <a:pt x="104230" y="7769"/>
                </a:lnTo>
                <a:lnTo>
                  <a:pt x="62395" y="29404"/>
                </a:lnTo>
                <a:lnTo>
                  <a:pt x="29404" y="62395"/>
                </a:lnTo>
                <a:lnTo>
                  <a:pt x="7769" y="104231"/>
                </a:lnTo>
                <a:lnTo>
                  <a:pt x="0" y="152402"/>
                </a:lnTo>
                <a:lnTo>
                  <a:pt x="0" y="761997"/>
                </a:lnTo>
                <a:lnTo>
                  <a:pt x="7769" y="810168"/>
                </a:lnTo>
                <a:lnTo>
                  <a:pt x="29404" y="852004"/>
                </a:lnTo>
                <a:lnTo>
                  <a:pt x="62395" y="884995"/>
                </a:lnTo>
                <a:lnTo>
                  <a:pt x="104230" y="906630"/>
                </a:lnTo>
                <a:lnTo>
                  <a:pt x="152401" y="914400"/>
                </a:lnTo>
                <a:lnTo>
                  <a:pt x="7924798" y="914400"/>
                </a:lnTo>
                <a:lnTo>
                  <a:pt x="7972968" y="906630"/>
                </a:lnTo>
                <a:lnTo>
                  <a:pt x="8014804" y="884995"/>
                </a:lnTo>
                <a:lnTo>
                  <a:pt x="8047795" y="852004"/>
                </a:lnTo>
                <a:lnTo>
                  <a:pt x="8069430" y="810168"/>
                </a:lnTo>
                <a:lnTo>
                  <a:pt x="8077200" y="761997"/>
                </a:lnTo>
                <a:lnTo>
                  <a:pt x="8077200" y="152402"/>
                </a:lnTo>
                <a:lnTo>
                  <a:pt x="8069430" y="104231"/>
                </a:lnTo>
                <a:lnTo>
                  <a:pt x="8047795" y="62395"/>
                </a:lnTo>
                <a:lnTo>
                  <a:pt x="8014804" y="29404"/>
                </a:lnTo>
                <a:lnTo>
                  <a:pt x="7972968" y="7769"/>
                </a:lnTo>
                <a:lnTo>
                  <a:pt x="7924798" y="0"/>
                </a:lnTo>
                <a:close/>
              </a:path>
            </a:pathLst>
          </a:custGeom>
          <a:noFill/>
        </p:spPr>
        <p:txBody>
          <a:bodyPr wrap="square" lIns="0" tIns="0" rIns="0" bIns="0" rtlCol="0"/>
          <a:lstStyle/>
          <a:p>
            <a:endParaRPr/>
          </a:p>
        </p:txBody>
      </p:sp>
      <p:sp>
        <p:nvSpPr>
          <p:cNvPr id="11" name="object 3">
            <a:extLst>
              <a:ext uri="{FF2B5EF4-FFF2-40B4-BE49-F238E27FC236}">
                <a16:creationId xmlns:a16="http://schemas.microsoft.com/office/drawing/2014/main" id="{5A1D08DD-3C01-40B9-9C41-7E9AEB2DC03D}"/>
              </a:ext>
            </a:extLst>
          </p:cNvPr>
          <p:cNvSpPr txBox="1">
            <a:spLocks/>
          </p:cNvSpPr>
          <p:nvPr/>
        </p:nvSpPr>
        <p:spPr>
          <a:xfrm>
            <a:off x="225972" y="2126954"/>
            <a:ext cx="10284373" cy="689932"/>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GB" spc="-15" dirty="0"/>
              <a:t>3. Flexible to add more storage at run-time</a:t>
            </a:r>
            <a:endParaRPr lang="en-GB" spc="-20" dirty="0"/>
          </a:p>
        </p:txBody>
      </p:sp>
      <p:sp>
        <p:nvSpPr>
          <p:cNvPr id="12" name="object 3">
            <a:extLst>
              <a:ext uri="{FF2B5EF4-FFF2-40B4-BE49-F238E27FC236}">
                <a16:creationId xmlns:a16="http://schemas.microsoft.com/office/drawing/2014/main" id="{ACD98244-3B21-4FF0-93BB-880344D7608B}"/>
              </a:ext>
            </a:extLst>
          </p:cNvPr>
          <p:cNvSpPr txBox="1">
            <a:spLocks/>
          </p:cNvSpPr>
          <p:nvPr/>
        </p:nvSpPr>
        <p:spPr>
          <a:xfrm>
            <a:off x="225971" y="1362657"/>
            <a:ext cx="7642859" cy="689932"/>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GB" spc="-15" dirty="0"/>
              <a:t>Requirements</a:t>
            </a:r>
            <a:endParaRPr lang="en-GB" spc="-20" dirty="0"/>
          </a:p>
        </p:txBody>
      </p:sp>
    </p:spTree>
    <p:extLst>
      <p:ext uri="{BB962C8B-B14F-4D97-AF65-F5344CB8AC3E}">
        <p14:creationId xmlns:p14="http://schemas.microsoft.com/office/powerpoint/2010/main" val="1074553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3200" b="1" i="0" u="none" strike="noStrike" kern="1200" cap="none" spc="0" normalizeH="0" baseline="0" noProof="0" dirty="0">
                <a:ln>
                  <a:noFill/>
                </a:ln>
                <a:solidFill>
                  <a:srgbClr val="604878"/>
                </a:solidFill>
                <a:effectLst/>
                <a:uLnTx/>
                <a:uFillTx/>
                <a:latin typeface="Raleway"/>
              </a:rPr>
              <a:t>Big Data Programming Models</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8" name="object 2">
            <a:extLst>
              <a:ext uri="{FF2B5EF4-FFF2-40B4-BE49-F238E27FC236}">
                <a16:creationId xmlns:a16="http://schemas.microsoft.com/office/drawing/2014/main" id="{3489BA20-82AB-41AF-8C26-71FB19CE1A48}"/>
              </a:ext>
            </a:extLst>
          </p:cNvPr>
          <p:cNvSpPr/>
          <p:nvPr/>
        </p:nvSpPr>
        <p:spPr>
          <a:xfrm>
            <a:off x="302172" y="2068348"/>
            <a:ext cx="8077200" cy="914400"/>
          </a:xfrm>
          <a:custGeom>
            <a:avLst/>
            <a:gdLst/>
            <a:ahLst/>
            <a:cxnLst/>
            <a:rect l="l" t="t" r="r" b="b"/>
            <a:pathLst>
              <a:path w="8077200" h="914400">
                <a:moveTo>
                  <a:pt x="7924798" y="0"/>
                </a:moveTo>
                <a:lnTo>
                  <a:pt x="152401" y="0"/>
                </a:lnTo>
                <a:lnTo>
                  <a:pt x="104230" y="7769"/>
                </a:lnTo>
                <a:lnTo>
                  <a:pt x="62395" y="29404"/>
                </a:lnTo>
                <a:lnTo>
                  <a:pt x="29404" y="62395"/>
                </a:lnTo>
                <a:lnTo>
                  <a:pt x="7769" y="104231"/>
                </a:lnTo>
                <a:lnTo>
                  <a:pt x="0" y="152402"/>
                </a:lnTo>
                <a:lnTo>
                  <a:pt x="0" y="761997"/>
                </a:lnTo>
                <a:lnTo>
                  <a:pt x="7769" y="810168"/>
                </a:lnTo>
                <a:lnTo>
                  <a:pt x="29404" y="852004"/>
                </a:lnTo>
                <a:lnTo>
                  <a:pt x="62395" y="884995"/>
                </a:lnTo>
                <a:lnTo>
                  <a:pt x="104230" y="906630"/>
                </a:lnTo>
                <a:lnTo>
                  <a:pt x="152401" y="914400"/>
                </a:lnTo>
                <a:lnTo>
                  <a:pt x="7924798" y="914400"/>
                </a:lnTo>
                <a:lnTo>
                  <a:pt x="7972968" y="906630"/>
                </a:lnTo>
                <a:lnTo>
                  <a:pt x="8014804" y="884995"/>
                </a:lnTo>
                <a:lnTo>
                  <a:pt x="8047795" y="852004"/>
                </a:lnTo>
                <a:lnTo>
                  <a:pt x="8069430" y="810168"/>
                </a:lnTo>
                <a:lnTo>
                  <a:pt x="8077200" y="761997"/>
                </a:lnTo>
                <a:lnTo>
                  <a:pt x="8077200" y="152402"/>
                </a:lnTo>
                <a:lnTo>
                  <a:pt x="8069430" y="104231"/>
                </a:lnTo>
                <a:lnTo>
                  <a:pt x="8047795" y="62395"/>
                </a:lnTo>
                <a:lnTo>
                  <a:pt x="8014804" y="29404"/>
                </a:lnTo>
                <a:lnTo>
                  <a:pt x="7972968" y="7769"/>
                </a:lnTo>
                <a:lnTo>
                  <a:pt x="7924798" y="0"/>
                </a:lnTo>
                <a:close/>
              </a:path>
            </a:pathLst>
          </a:custGeom>
          <a:noFill/>
        </p:spPr>
        <p:txBody>
          <a:bodyPr wrap="square" lIns="0" tIns="0" rIns="0" bIns="0" rtlCol="0"/>
          <a:lstStyle/>
          <a:p>
            <a:endParaRPr/>
          </a:p>
        </p:txBody>
      </p:sp>
      <p:sp>
        <p:nvSpPr>
          <p:cNvPr id="9" name="object 3">
            <a:extLst>
              <a:ext uri="{FF2B5EF4-FFF2-40B4-BE49-F238E27FC236}">
                <a16:creationId xmlns:a16="http://schemas.microsoft.com/office/drawing/2014/main" id="{21EEE94A-FBDD-4C9F-86EC-3FB6A5DCD1D0}"/>
              </a:ext>
            </a:extLst>
          </p:cNvPr>
          <p:cNvSpPr txBox="1">
            <a:spLocks/>
          </p:cNvSpPr>
          <p:nvPr/>
        </p:nvSpPr>
        <p:spPr>
          <a:xfrm>
            <a:off x="225971" y="1362657"/>
            <a:ext cx="7642859" cy="689932"/>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GB" spc="-15" dirty="0"/>
              <a:t>Requirements</a:t>
            </a:r>
            <a:endParaRPr lang="en-GB" spc="-20" dirty="0"/>
          </a:p>
        </p:txBody>
      </p:sp>
      <p:sp>
        <p:nvSpPr>
          <p:cNvPr id="15" name="object 3">
            <a:extLst>
              <a:ext uri="{FF2B5EF4-FFF2-40B4-BE49-F238E27FC236}">
                <a16:creationId xmlns:a16="http://schemas.microsoft.com/office/drawing/2014/main" id="{BC80C71B-79CE-4E45-87BA-407681020A1D}"/>
              </a:ext>
            </a:extLst>
          </p:cNvPr>
          <p:cNvSpPr txBox="1">
            <a:spLocks/>
          </p:cNvSpPr>
          <p:nvPr/>
        </p:nvSpPr>
        <p:spPr>
          <a:xfrm>
            <a:off x="302172" y="2147974"/>
            <a:ext cx="8114948" cy="689932"/>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GB" spc="-15" dirty="0"/>
              <a:t>4. Optimized for </a:t>
            </a:r>
            <a:r>
              <a:rPr lang="en-GB" spc="-10" dirty="0"/>
              <a:t>specific </a:t>
            </a:r>
            <a:r>
              <a:rPr lang="en-GB" spc="-20" dirty="0"/>
              <a:t>data</a:t>
            </a:r>
            <a:r>
              <a:rPr lang="en-GB" spc="295" dirty="0"/>
              <a:t> </a:t>
            </a:r>
            <a:r>
              <a:rPr lang="en-GB" spc="-15" dirty="0"/>
              <a:t>types</a:t>
            </a:r>
          </a:p>
        </p:txBody>
      </p:sp>
      <p:sp>
        <p:nvSpPr>
          <p:cNvPr id="16" name="object 4">
            <a:extLst>
              <a:ext uri="{FF2B5EF4-FFF2-40B4-BE49-F238E27FC236}">
                <a16:creationId xmlns:a16="http://schemas.microsoft.com/office/drawing/2014/main" id="{1B5FCC23-519A-47AA-8C3A-C496A3BCE340}"/>
              </a:ext>
            </a:extLst>
          </p:cNvPr>
          <p:cNvSpPr/>
          <p:nvPr/>
        </p:nvSpPr>
        <p:spPr>
          <a:xfrm>
            <a:off x="748861" y="3537168"/>
            <a:ext cx="1981200" cy="685800"/>
          </a:xfrm>
          <a:custGeom>
            <a:avLst/>
            <a:gdLst/>
            <a:ahLst/>
            <a:cxnLst/>
            <a:rect l="l" t="t" r="r" b="b"/>
            <a:pathLst>
              <a:path w="1981200" h="685800">
                <a:moveTo>
                  <a:pt x="1866897" y="0"/>
                </a:moveTo>
                <a:lnTo>
                  <a:pt x="114302" y="0"/>
                </a:lnTo>
                <a:lnTo>
                  <a:pt x="69810" y="8982"/>
                </a:lnTo>
                <a:lnTo>
                  <a:pt x="33478" y="33478"/>
                </a:lnTo>
                <a:lnTo>
                  <a:pt x="8982" y="69810"/>
                </a:lnTo>
                <a:lnTo>
                  <a:pt x="0" y="114302"/>
                </a:lnTo>
                <a:lnTo>
                  <a:pt x="0" y="571497"/>
                </a:lnTo>
                <a:lnTo>
                  <a:pt x="8982" y="615989"/>
                </a:lnTo>
                <a:lnTo>
                  <a:pt x="33478" y="652321"/>
                </a:lnTo>
                <a:lnTo>
                  <a:pt x="69810" y="676817"/>
                </a:lnTo>
                <a:lnTo>
                  <a:pt x="114302" y="685800"/>
                </a:lnTo>
                <a:lnTo>
                  <a:pt x="1866897" y="685800"/>
                </a:lnTo>
                <a:lnTo>
                  <a:pt x="1911389" y="676817"/>
                </a:lnTo>
                <a:lnTo>
                  <a:pt x="1947721" y="652321"/>
                </a:lnTo>
                <a:lnTo>
                  <a:pt x="1972217" y="615989"/>
                </a:lnTo>
                <a:lnTo>
                  <a:pt x="1981200" y="571497"/>
                </a:lnTo>
                <a:lnTo>
                  <a:pt x="1981200" y="114302"/>
                </a:lnTo>
                <a:lnTo>
                  <a:pt x="1972217" y="69810"/>
                </a:lnTo>
                <a:lnTo>
                  <a:pt x="1947721" y="33478"/>
                </a:lnTo>
                <a:lnTo>
                  <a:pt x="1911389" y="8982"/>
                </a:lnTo>
                <a:lnTo>
                  <a:pt x="1866897" y="0"/>
                </a:lnTo>
                <a:close/>
              </a:path>
            </a:pathLst>
          </a:custGeom>
          <a:solidFill>
            <a:srgbClr val="618FFD"/>
          </a:solidFill>
        </p:spPr>
        <p:txBody>
          <a:bodyPr wrap="square" lIns="0" tIns="0" rIns="0" bIns="0" rtlCol="0"/>
          <a:lstStyle/>
          <a:p>
            <a:endParaRPr/>
          </a:p>
        </p:txBody>
      </p:sp>
      <p:sp>
        <p:nvSpPr>
          <p:cNvPr id="17" name="object 5">
            <a:extLst>
              <a:ext uri="{FF2B5EF4-FFF2-40B4-BE49-F238E27FC236}">
                <a16:creationId xmlns:a16="http://schemas.microsoft.com/office/drawing/2014/main" id="{D7A656B9-CFD1-4D02-B2D7-ED0433E2D1CE}"/>
              </a:ext>
            </a:extLst>
          </p:cNvPr>
          <p:cNvSpPr txBox="1"/>
          <p:nvPr/>
        </p:nvSpPr>
        <p:spPr>
          <a:xfrm>
            <a:off x="899704" y="3584616"/>
            <a:ext cx="1661160" cy="452120"/>
          </a:xfrm>
          <a:prstGeom prst="rect">
            <a:avLst/>
          </a:prstGeom>
        </p:spPr>
        <p:txBody>
          <a:bodyPr vert="horz" wrap="square" lIns="0" tIns="12700" rIns="0" bIns="0" rtlCol="0">
            <a:spAutoFit/>
          </a:bodyPr>
          <a:lstStyle/>
          <a:p>
            <a:pPr marL="12700">
              <a:lnSpc>
                <a:spcPct val="100000"/>
              </a:lnSpc>
              <a:spcBef>
                <a:spcPts val="100"/>
              </a:spcBef>
            </a:pPr>
            <a:r>
              <a:rPr sz="2800" spc="-25" dirty="0">
                <a:solidFill>
                  <a:srgbClr val="FFFFFF"/>
                </a:solidFill>
                <a:latin typeface="Arial"/>
                <a:cs typeface="Arial"/>
              </a:rPr>
              <a:t>D</a:t>
            </a:r>
            <a:r>
              <a:rPr sz="2800" spc="40" dirty="0">
                <a:solidFill>
                  <a:srgbClr val="FFFFFF"/>
                </a:solidFill>
                <a:latin typeface="Arial"/>
                <a:cs typeface="Arial"/>
              </a:rPr>
              <a:t>o</a:t>
            </a:r>
            <a:r>
              <a:rPr sz="2800" dirty="0">
                <a:solidFill>
                  <a:srgbClr val="FFFFFF"/>
                </a:solidFill>
                <a:latin typeface="Arial"/>
                <a:cs typeface="Arial"/>
              </a:rPr>
              <a:t>c</a:t>
            </a:r>
            <a:r>
              <a:rPr sz="2800" spc="40" dirty="0">
                <a:solidFill>
                  <a:srgbClr val="FFFFFF"/>
                </a:solidFill>
                <a:latin typeface="Arial"/>
                <a:cs typeface="Arial"/>
              </a:rPr>
              <a:t>u</a:t>
            </a:r>
            <a:r>
              <a:rPr sz="2800" spc="-35" dirty="0">
                <a:solidFill>
                  <a:srgbClr val="FFFFFF"/>
                </a:solidFill>
                <a:latin typeface="Arial"/>
                <a:cs typeface="Arial"/>
              </a:rPr>
              <a:t>m</a:t>
            </a:r>
            <a:r>
              <a:rPr sz="2800" spc="40" dirty="0">
                <a:solidFill>
                  <a:srgbClr val="FFFFFF"/>
                </a:solidFill>
                <a:latin typeface="Arial"/>
                <a:cs typeface="Arial"/>
              </a:rPr>
              <a:t>en</a:t>
            </a:r>
            <a:r>
              <a:rPr sz="2800" dirty="0">
                <a:solidFill>
                  <a:srgbClr val="FFFFFF"/>
                </a:solidFill>
                <a:latin typeface="Arial"/>
                <a:cs typeface="Arial"/>
              </a:rPr>
              <a:t>t</a:t>
            </a:r>
            <a:endParaRPr sz="2800">
              <a:latin typeface="Arial"/>
              <a:cs typeface="Arial"/>
            </a:endParaRPr>
          </a:p>
        </p:txBody>
      </p:sp>
      <p:sp>
        <p:nvSpPr>
          <p:cNvPr id="18" name="object 6">
            <a:extLst>
              <a:ext uri="{FF2B5EF4-FFF2-40B4-BE49-F238E27FC236}">
                <a16:creationId xmlns:a16="http://schemas.microsoft.com/office/drawing/2014/main" id="{916CDD31-EB84-4465-A652-80CBC14FACF7}"/>
              </a:ext>
            </a:extLst>
          </p:cNvPr>
          <p:cNvSpPr/>
          <p:nvPr/>
        </p:nvSpPr>
        <p:spPr>
          <a:xfrm>
            <a:off x="2577661" y="4527768"/>
            <a:ext cx="1524000" cy="685800"/>
          </a:xfrm>
          <a:custGeom>
            <a:avLst/>
            <a:gdLst/>
            <a:ahLst/>
            <a:cxnLst/>
            <a:rect l="l" t="t" r="r" b="b"/>
            <a:pathLst>
              <a:path w="1524000" h="685800">
                <a:moveTo>
                  <a:pt x="1409698" y="0"/>
                </a:moveTo>
                <a:lnTo>
                  <a:pt x="114301" y="0"/>
                </a:lnTo>
                <a:lnTo>
                  <a:pt x="69810" y="8982"/>
                </a:lnTo>
                <a:lnTo>
                  <a:pt x="33478" y="33478"/>
                </a:lnTo>
                <a:lnTo>
                  <a:pt x="8982" y="69810"/>
                </a:lnTo>
                <a:lnTo>
                  <a:pt x="0" y="114302"/>
                </a:lnTo>
                <a:lnTo>
                  <a:pt x="0" y="571497"/>
                </a:lnTo>
                <a:lnTo>
                  <a:pt x="8982" y="615989"/>
                </a:lnTo>
                <a:lnTo>
                  <a:pt x="33478" y="652321"/>
                </a:lnTo>
                <a:lnTo>
                  <a:pt x="69810" y="676817"/>
                </a:lnTo>
                <a:lnTo>
                  <a:pt x="114301" y="685800"/>
                </a:lnTo>
                <a:lnTo>
                  <a:pt x="1409698" y="685800"/>
                </a:lnTo>
                <a:lnTo>
                  <a:pt x="1454189" y="676817"/>
                </a:lnTo>
                <a:lnTo>
                  <a:pt x="1490521" y="652321"/>
                </a:lnTo>
                <a:lnTo>
                  <a:pt x="1515017" y="615989"/>
                </a:lnTo>
                <a:lnTo>
                  <a:pt x="1524000" y="571497"/>
                </a:lnTo>
                <a:lnTo>
                  <a:pt x="1524000" y="114302"/>
                </a:lnTo>
                <a:lnTo>
                  <a:pt x="1515017" y="69810"/>
                </a:lnTo>
                <a:lnTo>
                  <a:pt x="1490521" y="33478"/>
                </a:lnTo>
                <a:lnTo>
                  <a:pt x="1454189" y="8982"/>
                </a:lnTo>
                <a:lnTo>
                  <a:pt x="1409698" y="0"/>
                </a:lnTo>
                <a:close/>
              </a:path>
            </a:pathLst>
          </a:custGeom>
          <a:solidFill>
            <a:srgbClr val="618FFD"/>
          </a:solidFill>
        </p:spPr>
        <p:txBody>
          <a:bodyPr wrap="square" lIns="0" tIns="0" rIns="0" bIns="0" rtlCol="0"/>
          <a:lstStyle/>
          <a:p>
            <a:endParaRPr/>
          </a:p>
        </p:txBody>
      </p:sp>
      <p:sp>
        <p:nvSpPr>
          <p:cNvPr id="19" name="object 7">
            <a:extLst>
              <a:ext uri="{FF2B5EF4-FFF2-40B4-BE49-F238E27FC236}">
                <a16:creationId xmlns:a16="http://schemas.microsoft.com/office/drawing/2014/main" id="{D2C90A2E-6AA7-4CE5-85A0-B48520C1CB11}"/>
              </a:ext>
            </a:extLst>
          </p:cNvPr>
          <p:cNvSpPr txBox="1"/>
          <p:nvPr/>
        </p:nvSpPr>
        <p:spPr>
          <a:xfrm>
            <a:off x="2817373" y="4575216"/>
            <a:ext cx="1023619" cy="452120"/>
          </a:xfrm>
          <a:prstGeom prst="rect">
            <a:avLst/>
          </a:prstGeom>
        </p:spPr>
        <p:txBody>
          <a:bodyPr vert="horz" wrap="square" lIns="0" tIns="12700" rIns="0" bIns="0" rtlCol="0">
            <a:spAutoFit/>
          </a:bodyPr>
          <a:lstStyle/>
          <a:p>
            <a:pPr marL="12700">
              <a:lnSpc>
                <a:spcPct val="100000"/>
              </a:lnSpc>
              <a:spcBef>
                <a:spcPts val="100"/>
              </a:spcBef>
            </a:pPr>
            <a:r>
              <a:rPr sz="2800" spc="20" dirty="0">
                <a:solidFill>
                  <a:srgbClr val="FFFFFF"/>
                </a:solidFill>
                <a:latin typeface="Arial"/>
                <a:cs typeface="Arial"/>
              </a:rPr>
              <a:t>G</a:t>
            </a:r>
            <a:r>
              <a:rPr sz="2800" spc="-35" dirty="0">
                <a:solidFill>
                  <a:srgbClr val="FFFFFF"/>
                </a:solidFill>
                <a:latin typeface="Arial"/>
                <a:cs typeface="Arial"/>
              </a:rPr>
              <a:t>r</a:t>
            </a:r>
            <a:r>
              <a:rPr sz="2800" spc="40" dirty="0">
                <a:solidFill>
                  <a:srgbClr val="FFFFFF"/>
                </a:solidFill>
                <a:latin typeface="Arial"/>
                <a:cs typeface="Arial"/>
              </a:rPr>
              <a:t>ap</a:t>
            </a:r>
            <a:r>
              <a:rPr sz="2800" dirty="0">
                <a:solidFill>
                  <a:srgbClr val="FFFFFF"/>
                </a:solidFill>
                <a:latin typeface="Arial"/>
                <a:cs typeface="Arial"/>
              </a:rPr>
              <a:t>h</a:t>
            </a:r>
            <a:endParaRPr sz="2800">
              <a:latin typeface="Arial"/>
              <a:cs typeface="Arial"/>
            </a:endParaRPr>
          </a:p>
        </p:txBody>
      </p:sp>
      <p:sp>
        <p:nvSpPr>
          <p:cNvPr id="20" name="object 8">
            <a:extLst>
              <a:ext uri="{FF2B5EF4-FFF2-40B4-BE49-F238E27FC236}">
                <a16:creationId xmlns:a16="http://schemas.microsoft.com/office/drawing/2014/main" id="{642D61DA-C80B-474B-8929-2575A6B95BCB}"/>
              </a:ext>
            </a:extLst>
          </p:cNvPr>
          <p:cNvSpPr/>
          <p:nvPr/>
        </p:nvSpPr>
        <p:spPr>
          <a:xfrm>
            <a:off x="215461" y="4756368"/>
            <a:ext cx="1828800" cy="685800"/>
          </a:xfrm>
          <a:custGeom>
            <a:avLst/>
            <a:gdLst/>
            <a:ahLst/>
            <a:cxnLst/>
            <a:rect l="l" t="t" r="r" b="b"/>
            <a:pathLst>
              <a:path w="1828800" h="685800">
                <a:moveTo>
                  <a:pt x="1714497" y="0"/>
                </a:moveTo>
                <a:lnTo>
                  <a:pt x="114302" y="0"/>
                </a:lnTo>
                <a:lnTo>
                  <a:pt x="69810" y="8982"/>
                </a:lnTo>
                <a:lnTo>
                  <a:pt x="33478" y="33478"/>
                </a:lnTo>
                <a:lnTo>
                  <a:pt x="8982" y="69810"/>
                </a:lnTo>
                <a:lnTo>
                  <a:pt x="0" y="114302"/>
                </a:lnTo>
                <a:lnTo>
                  <a:pt x="0" y="571497"/>
                </a:lnTo>
                <a:lnTo>
                  <a:pt x="8982" y="615989"/>
                </a:lnTo>
                <a:lnTo>
                  <a:pt x="33478" y="652321"/>
                </a:lnTo>
                <a:lnTo>
                  <a:pt x="69810" y="676817"/>
                </a:lnTo>
                <a:lnTo>
                  <a:pt x="114302" y="685800"/>
                </a:lnTo>
                <a:lnTo>
                  <a:pt x="1714497" y="685800"/>
                </a:lnTo>
                <a:lnTo>
                  <a:pt x="1758989" y="676817"/>
                </a:lnTo>
                <a:lnTo>
                  <a:pt x="1795321" y="652321"/>
                </a:lnTo>
                <a:lnTo>
                  <a:pt x="1819817" y="615989"/>
                </a:lnTo>
                <a:lnTo>
                  <a:pt x="1828800" y="571497"/>
                </a:lnTo>
                <a:lnTo>
                  <a:pt x="1828800" y="114302"/>
                </a:lnTo>
                <a:lnTo>
                  <a:pt x="1819817" y="69810"/>
                </a:lnTo>
                <a:lnTo>
                  <a:pt x="1795321" y="33478"/>
                </a:lnTo>
                <a:lnTo>
                  <a:pt x="1758989" y="8982"/>
                </a:lnTo>
                <a:lnTo>
                  <a:pt x="1714497" y="0"/>
                </a:lnTo>
                <a:close/>
              </a:path>
            </a:pathLst>
          </a:custGeom>
          <a:solidFill>
            <a:srgbClr val="618FFD"/>
          </a:solidFill>
        </p:spPr>
        <p:txBody>
          <a:bodyPr wrap="square" lIns="0" tIns="0" rIns="0" bIns="0" rtlCol="0"/>
          <a:lstStyle/>
          <a:p>
            <a:endParaRPr/>
          </a:p>
        </p:txBody>
      </p:sp>
      <p:sp>
        <p:nvSpPr>
          <p:cNvPr id="21" name="object 9">
            <a:extLst>
              <a:ext uri="{FF2B5EF4-FFF2-40B4-BE49-F238E27FC236}">
                <a16:creationId xmlns:a16="http://schemas.microsoft.com/office/drawing/2014/main" id="{B15E4FB4-8466-43D8-BA1F-B9A940C382F2}"/>
              </a:ext>
            </a:extLst>
          </p:cNvPr>
          <p:cNvSpPr txBox="1"/>
          <p:nvPr/>
        </p:nvSpPr>
        <p:spPr>
          <a:xfrm>
            <a:off x="315473" y="4803816"/>
            <a:ext cx="1620520" cy="452120"/>
          </a:xfrm>
          <a:prstGeom prst="rect">
            <a:avLst/>
          </a:prstGeom>
        </p:spPr>
        <p:txBody>
          <a:bodyPr vert="horz" wrap="square" lIns="0" tIns="12700" rIns="0" bIns="0" rtlCol="0">
            <a:spAutoFit/>
          </a:bodyPr>
          <a:lstStyle/>
          <a:p>
            <a:pPr marL="12700">
              <a:lnSpc>
                <a:spcPct val="100000"/>
              </a:lnSpc>
              <a:spcBef>
                <a:spcPts val="100"/>
              </a:spcBef>
            </a:pPr>
            <a:r>
              <a:rPr sz="2800" spc="5" dirty="0">
                <a:solidFill>
                  <a:srgbClr val="FFFFFF"/>
                </a:solidFill>
                <a:latin typeface="Arial"/>
                <a:cs typeface="Arial"/>
              </a:rPr>
              <a:t>Key-value</a:t>
            </a:r>
            <a:endParaRPr sz="2800">
              <a:latin typeface="Arial"/>
              <a:cs typeface="Arial"/>
            </a:endParaRPr>
          </a:p>
        </p:txBody>
      </p:sp>
      <p:sp>
        <p:nvSpPr>
          <p:cNvPr id="22" name="object 10">
            <a:extLst>
              <a:ext uri="{FF2B5EF4-FFF2-40B4-BE49-F238E27FC236}">
                <a16:creationId xmlns:a16="http://schemas.microsoft.com/office/drawing/2014/main" id="{1502A75A-71E5-4DB3-A0C7-B6C5E3763A8B}"/>
              </a:ext>
            </a:extLst>
          </p:cNvPr>
          <p:cNvSpPr/>
          <p:nvPr/>
        </p:nvSpPr>
        <p:spPr>
          <a:xfrm>
            <a:off x="3339661" y="3460968"/>
            <a:ext cx="1447800" cy="685800"/>
          </a:xfrm>
          <a:custGeom>
            <a:avLst/>
            <a:gdLst/>
            <a:ahLst/>
            <a:cxnLst/>
            <a:rect l="l" t="t" r="r" b="b"/>
            <a:pathLst>
              <a:path w="1447800" h="685800">
                <a:moveTo>
                  <a:pt x="1333497" y="0"/>
                </a:moveTo>
                <a:lnTo>
                  <a:pt x="114302" y="0"/>
                </a:lnTo>
                <a:lnTo>
                  <a:pt x="69810" y="8982"/>
                </a:lnTo>
                <a:lnTo>
                  <a:pt x="33478" y="33478"/>
                </a:lnTo>
                <a:lnTo>
                  <a:pt x="8982" y="69810"/>
                </a:lnTo>
                <a:lnTo>
                  <a:pt x="0" y="114302"/>
                </a:lnTo>
                <a:lnTo>
                  <a:pt x="0" y="571497"/>
                </a:lnTo>
                <a:lnTo>
                  <a:pt x="8982" y="615989"/>
                </a:lnTo>
                <a:lnTo>
                  <a:pt x="33478" y="652321"/>
                </a:lnTo>
                <a:lnTo>
                  <a:pt x="69810" y="676817"/>
                </a:lnTo>
                <a:lnTo>
                  <a:pt x="114302" y="685800"/>
                </a:lnTo>
                <a:lnTo>
                  <a:pt x="1333497" y="685800"/>
                </a:lnTo>
                <a:lnTo>
                  <a:pt x="1377989" y="676817"/>
                </a:lnTo>
                <a:lnTo>
                  <a:pt x="1414321" y="652321"/>
                </a:lnTo>
                <a:lnTo>
                  <a:pt x="1438817" y="615989"/>
                </a:lnTo>
                <a:lnTo>
                  <a:pt x="1447800" y="571497"/>
                </a:lnTo>
                <a:lnTo>
                  <a:pt x="1447800" y="114302"/>
                </a:lnTo>
                <a:lnTo>
                  <a:pt x="1438817" y="69810"/>
                </a:lnTo>
                <a:lnTo>
                  <a:pt x="1414321" y="33478"/>
                </a:lnTo>
                <a:lnTo>
                  <a:pt x="1377989" y="8982"/>
                </a:lnTo>
                <a:lnTo>
                  <a:pt x="1333497" y="0"/>
                </a:lnTo>
                <a:close/>
              </a:path>
            </a:pathLst>
          </a:custGeom>
          <a:solidFill>
            <a:srgbClr val="618FFD"/>
          </a:solidFill>
        </p:spPr>
        <p:txBody>
          <a:bodyPr wrap="square" lIns="0" tIns="0" rIns="0" bIns="0" rtlCol="0"/>
          <a:lstStyle/>
          <a:p>
            <a:endParaRPr/>
          </a:p>
        </p:txBody>
      </p:sp>
      <p:sp>
        <p:nvSpPr>
          <p:cNvPr id="23" name="object 11">
            <a:extLst>
              <a:ext uri="{FF2B5EF4-FFF2-40B4-BE49-F238E27FC236}">
                <a16:creationId xmlns:a16="http://schemas.microsoft.com/office/drawing/2014/main" id="{341A28E0-93E3-4ABC-93D9-C404361CB8C2}"/>
              </a:ext>
            </a:extLst>
          </p:cNvPr>
          <p:cNvSpPr txBox="1"/>
          <p:nvPr/>
        </p:nvSpPr>
        <p:spPr>
          <a:xfrm>
            <a:off x="3617473" y="3508416"/>
            <a:ext cx="883285" cy="452120"/>
          </a:xfrm>
          <a:prstGeom prst="rect">
            <a:avLst/>
          </a:prstGeom>
        </p:spPr>
        <p:txBody>
          <a:bodyPr vert="horz" wrap="square" lIns="0" tIns="12700" rIns="0" bIns="0" rtlCol="0">
            <a:spAutoFit/>
          </a:bodyPr>
          <a:lstStyle/>
          <a:p>
            <a:pPr marL="12700">
              <a:lnSpc>
                <a:spcPct val="100000"/>
              </a:lnSpc>
              <a:spcBef>
                <a:spcPts val="100"/>
              </a:spcBef>
            </a:pPr>
            <a:r>
              <a:rPr sz="2800" spc="-315" dirty="0">
                <a:solidFill>
                  <a:srgbClr val="FFFFFF"/>
                </a:solidFill>
                <a:latin typeface="Arial"/>
                <a:cs typeface="Arial"/>
              </a:rPr>
              <a:t>T</a:t>
            </a:r>
            <a:r>
              <a:rPr sz="2800" spc="40" dirty="0">
                <a:solidFill>
                  <a:srgbClr val="FFFFFF"/>
                </a:solidFill>
                <a:latin typeface="Arial"/>
                <a:cs typeface="Arial"/>
              </a:rPr>
              <a:t>ab</a:t>
            </a:r>
            <a:r>
              <a:rPr sz="2800" spc="-25" dirty="0">
                <a:solidFill>
                  <a:srgbClr val="FFFFFF"/>
                </a:solidFill>
                <a:latin typeface="Arial"/>
                <a:cs typeface="Arial"/>
              </a:rPr>
              <a:t>l</a:t>
            </a:r>
            <a:r>
              <a:rPr sz="2800" dirty="0">
                <a:solidFill>
                  <a:srgbClr val="FFFFFF"/>
                </a:solidFill>
                <a:latin typeface="Arial"/>
                <a:cs typeface="Arial"/>
              </a:rPr>
              <a:t>e</a:t>
            </a:r>
            <a:endParaRPr sz="2800">
              <a:latin typeface="Arial"/>
              <a:cs typeface="Arial"/>
            </a:endParaRPr>
          </a:p>
        </p:txBody>
      </p:sp>
      <p:sp>
        <p:nvSpPr>
          <p:cNvPr id="24" name="object 12">
            <a:extLst>
              <a:ext uri="{FF2B5EF4-FFF2-40B4-BE49-F238E27FC236}">
                <a16:creationId xmlns:a16="http://schemas.microsoft.com/office/drawing/2014/main" id="{FDAF5D53-515C-44CB-911B-93832B910B71}"/>
              </a:ext>
            </a:extLst>
          </p:cNvPr>
          <p:cNvSpPr/>
          <p:nvPr/>
        </p:nvSpPr>
        <p:spPr>
          <a:xfrm>
            <a:off x="1282261" y="5899368"/>
            <a:ext cx="1828800" cy="685800"/>
          </a:xfrm>
          <a:custGeom>
            <a:avLst/>
            <a:gdLst/>
            <a:ahLst/>
            <a:cxnLst/>
            <a:rect l="l" t="t" r="r" b="b"/>
            <a:pathLst>
              <a:path w="1828800" h="685800">
                <a:moveTo>
                  <a:pt x="1714497" y="0"/>
                </a:moveTo>
                <a:lnTo>
                  <a:pt x="114302" y="0"/>
                </a:lnTo>
                <a:lnTo>
                  <a:pt x="69810" y="8982"/>
                </a:lnTo>
                <a:lnTo>
                  <a:pt x="33478" y="33478"/>
                </a:lnTo>
                <a:lnTo>
                  <a:pt x="8982" y="69810"/>
                </a:lnTo>
                <a:lnTo>
                  <a:pt x="0" y="114302"/>
                </a:lnTo>
                <a:lnTo>
                  <a:pt x="0" y="571497"/>
                </a:lnTo>
                <a:lnTo>
                  <a:pt x="8982" y="615989"/>
                </a:lnTo>
                <a:lnTo>
                  <a:pt x="33478" y="652321"/>
                </a:lnTo>
                <a:lnTo>
                  <a:pt x="69810" y="676817"/>
                </a:lnTo>
                <a:lnTo>
                  <a:pt x="114302" y="685800"/>
                </a:lnTo>
                <a:lnTo>
                  <a:pt x="1714497" y="685800"/>
                </a:lnTo>
                <a:lnTo>
                  <a:pt x="1758989" y="676817"/>
                </a:lnTo>
                <a:lnTo>
                  <a:pt x="1795321" y="652321"/>
                </a:lnTo>
                <a:lnTo>
                  <a:pt x="1819817" y="615989"/>
                </a:lnTo>
                <a:lnTo>
                  <a:pt x="1828800" y="571497"/>
                </a:lnTo>
                <a:lnTo>
                  <a:pt x="1828800" y="114302"/>
                </a:lnTo>
                <a:lnTo>
                  <a:pt x="1819817" y="69810"/>
                </a:lnTo>
                <a:lnTo>
                  <a:pt x="1795321" y="33478"/>
                </a:lnTo>
                <a:lnTo>
                  <a:pt x="1758989" y="8982"/>
                </a:lnTo>
                <a:lnTo>
                  <a:pt x="1714497" y="0"/>
                </a:lnTo>
                <a:close/>
              </a:path>
            </a:pathLst>
          </a:custGeom>
          <a:solidFill>
            <a:srgbClr val="618FFD"/>
          </a:solidFill>
        </p:spPr>
        <p:txBody>
          <a:bodyPr wrap="square" lIns="0" tIns="0" rIns="0" bIns="0" rtlCol="0"/>
          <a:lstStyle/>
          <a:p>
            <a:endParaRPr/>
          </a:p>
        </p:txBody>
      </p:sp>
      <p:sp>
        <p:nvSpPr>
          <p:cNvPr id="25" name="object 13">
            <a:extLst>
              <a:ext uri="{FF2B5EF4-FFF2-40B4-BE49-F238E27FC236}">
                <a16:creationId xmlns:a16="http://schemas.microsoft.com/office/drawing/2014/main" id="{5047A4AE-DC4D-4FF0-992B-ABAB9C3D007F}"/>
              </a:ext>
            </a:extLst>
          </p:cNvPr>
          <p:cNvSpPr/>
          <p:nvPr/>
        </p:nvSpPr>
        <p:spPr>
          <a:xfrm>
            <a:off x="3796861" y="5518368"/>
            <a:ext cx="1447800" cy="685800"/>
          </a:xfrm>
          <a:custGeom>
            <a:avLst/>
            <a:gdLst/>
            <a:ahLst/>
            <a:cxnLst/>
            <a:rect l="l" t="t" r="r" b="b"/>
            <a:pathLst>
              <a:path w="1447800" h="685800">
                <a:moveTo>
                  <a:pt x="1333497" y="0"/>
                </a:moveTo>
                <a:lnTo>
                  <a:pt x="114302" y="0"/>
                </a:lnTo>
                <a:lnTo>
                  <a:pt x="69810" y="8982"/>
                </a:lnTo>
                <a:lnTo>
                  <a:pt x="33478" y="33478"/>
                </a:lnTo>
                <a:lnTo>
                  <a:pt x="8982" y="69810"/>
                </a:lnTo>
                <a:lnTo>
                  <a:pt x="0" y="114302"/>
                </a:lnTo>
                <a:lnTo>
                  <a:pt x="0" y="571497"/>
                </a:lnTo>
                <a:lnTo>
                  <a:pt x="8982" y="615989"/>
                </a:lnTo>
                <a:lnTo>
                  <a:pt x="33478" y="652321"/>
                </a:lnTo>
                <a:lnTo>
                  <a:pt x="69810" y="676817"/>
                </a:lnTo>
                <a:lnTo>
                  <a:pt x="114302" y="685800"/>
                </a:lnTo>
                <a:lnTo>
                  <a:pt x="1333497" y="685800"/>
                </a:lnTo>
                <a:lnTo>
                  <a:pt x="1377989" y="676817"/>
                </a:lnTo>
                <a:lnTo>
                  <a:pt x="1414321" y="652321"/>
                </a:lnTo>
                <a:lnTo>
                  <a:pt x="1438817" y="615989"/>
                </a:lnTo>
                <a:lnTo>
                  <a:pt x="1447800" y="571497"/>
                </a:lnTo>
                <a:lnTo>
                  <a:pt x="1447800" y="114302"/>
                </a:lnTo>
                <a:lnTo>
                  <a:pt x="1438817" y="69810"/>
                </a:lnTo>
                <a:lnTo>
                  <a:pt x="1414321" y="33478"/>
                </a:lnTo>
                <a:lnTo>
                  <a:pt x="1377989" y="8982"/>
                </a:lnTo>
                <a:lnTo>
                  <a:pt x="1333497" y="0"/>
                </a:lnTo>
                <a:close/>
              </a:path>
            </a:pathLst>
          </a:custGeom>
          <a:solidFill>
            <a:srgbClr val="618FFD"/>
          </a:solidFill>
        </p:spPr>
        <p:txBody>
          <a:bodyPr wrap="square" lIns="0" tIns="0" rIns="0" bIns="0" rtlCol="0"/>
          <a:lstStyle/>
          <a:p>
            <a:endParaRPr/>
          </a:p>
        </p:txBody>
      </p:sp>
      <p:sp>
        <p:nvSpPr>
          <p:cNvPr id="26" name="object 14">
            <a:extLst>
              <a:ext uri="{FF2B5EF4-FFF2-40B4-BE49-F238E27FC236}">
                <a16:creationId xmlns:a16="http://schemas.microsoft.com/office/drawing/2014/main" id="{60AA569E-0AC4-435E-9BBE-76E1F4F9FBB4}"/>
              </a:ext>
            </a:extLst>
          </p:cNvPr>
          <p:cNvSpPr txBox="1"/>
          <p:nvPr/>
        </p:nvSpPr>
        <p:spPr>
          <a:xfrm>
            <a:off x="1318773" y="5565815"/>
            <a:ext cx="3789045" cy="833119"/>
          </a:xfrm>
          <a:prstGeom prst="rect">
            <a:avLst/>
          </a:prstGeom>
        </p:spPr>
        <p:txBody>
          <a:bodyPr vert="horz" wrap="square" lIns="0" tIns="12700" rIns="0" bIns="0" rtlCol="0">
            <a:spAutoFit/>
          </a:bodyPr>
          <a:lstStyle/>
          <a:p>
            <a:pPr marL="2616200">
              <a:lnSpc>
                <a:spcPts val="3180"/>
              </a:lnSpc>
              <a:spcBef>
                <a:spcPts val="100"/>
              </a:spcBef>
            </a:pPr>
            <a:r>
              <a:rPr sz="2800" spc="30" dirty="0">
                <a:solidFill>
                  <a:srgbClr val="FFFFFF"/>
                </a:solidFill>
                <a:latin typeface="Arial"/>
                <a:cs typeface="Arial"/>
              </a:rPr>
              <a:t>S</a:t>
            </a:r>
            <a:r>
              <a:rPr sz="2800" spc="20" dirty="0">
                <a:solidFill>
                  <a:srgbClr val="FFFFFF"/>
                </a:solidFill>
                <a:latin typeface="Arial"/>
                <a:cs typeface="Arial"/>
              </a:rPr>
              <a:t>t</a:t>
            </a:r>
            <a:r>
              <a:rPr sz="2800" spc="-35" dirty="0">
                <a:solidFill>
                  <a:srgbClr val="FFFFFF"/>
                </a:solidFill>
                <a:latin typeface="Arial"/>
                <a:cs typeface="Arial"/>
              </a:rPr>
              <a:t>r</a:t>
            </a:r>
            <a:r>
              <a:rPr sz="2800" spc="40" dirty="0">
                <a:solidFill>
                  <a:srgbClr val="FFFFFF"/>
                </a:solidFill>
                <a:latin typeface="Arial"/>
                <a:cs typeface="Arial"/>
              </a:rPr>
              <a:t>ea</a:t>
            </a:r>
            <a:r>
              <a:rPr sz="2800" dirty="0">
                <a:solidFill>
                  <a:srgbClr val="FFFFFF"/>
                </a:solidFill>
                <a:latin typeface="Arial"/>
                <a:cs typeface="Arial"/>
              </a:rPr>
              <a:t>m</a:t>
            </a:r>
            <a:endParaRPr sz="2800">
              <a:latin typeface="Arial"/>
              <a:cs typeface="Arial"/>
            </a:endParaRPr>
          </a:p>
          <a:p>
            <a:pPr marL="12700">
              <a:lnSpc>
                <a:spcPts val="3180"/>
              </a:lnSpc>
            </a:pPr>
            <a:r>
              <a:rPr sz="2800" spc="-5" dirty="0">
                <a:solidFill>
                  <a:srgbClr val="FFFFFF"/>
                </a:solidFill>
                <a:latin typeface="Arial"/>
                <a:cs typeface="Arial"/>
              </a:rPr>
              <a:t>Multimedia</a:t>
            </a:r>
            <a:endParaRPr sz="2800">
              <a:latin typeface="Arial"/>
              <a:cs typeface="Arial"/>
            </a:endParaRPr>
          </a:p>
        </p:txBody>
      </p:sp>
    </p:spTree>
    <p:extLst>
      <p:ext uri="{BB962C8B-B14F-4D97-AF65-F5344CB8AC3E}">
        <p14:creationId xmlns:p14="http://schemas.microsoft.com/office/powerpoint/2010/main" val="3164982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3200" b="1" i="0" u="none" strike="noStrike" kern="1200" cap="none" spc="0" normalizeH="0" baseline="0" noProof="0" dirty="0">
                <a:ln>
                  <a:noFill/>
                </a:ln>
                <a:solidFill>
                  <a:srgbClr val="604878"/>
                </a:solidFill>
                <a:effectLst/>
                <a:uLnTx/>
                <a:uFillTx/>
                <a:latin typeface="Raleway"/>
              </a:rPr>
              <a:t>A Real-World Example of New York Times</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7" name="Content Placeholder 2">
            <a:extLst>
              <a:ext uri="{FF2B5EF4-FFF2-40B4-BE49-F238E27FC236}">
                <a16:creationId xmlns:a16="http://schemas.microsoft.com/office/drawing/2014/main" id="{FDE04A69-35C5-4D75-974D-D481559D7109}"/>
              </a:ext>
            </a:extLst>
          </p:cNvPr>
          <p:cNvSpPr txBox="1">
            <a:spLocks/>
          </p:cNvSpPr>
          <p:nvPr/>
        </p:nvSpPr>
        <p:spPr>
          <a:xfrm>
            <a:off x="1815542" y="1417639"/>
            <a:ext cx="8229600" cy="4525963"/>
          </a:xfrm>
          <a:prstGeom prst="rect">
            <a:avLst/>
          </a:prstGeom>
        </p:spPr>
        <p:txBody>
          <a:bodyPr>
            <a:normAutofit fontScale="92500" lnSpcReduction="20000"/>
          </a:bodyPr>
          <a:lst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r>
              <a:rPr lang="en-US" b="1" dirty="0"/>
              <a:t>Goal: </a:t>
            </a:r>
            <a:r>
              <a:rPr lang="en-US" dirty="0"/>
              <a:t>Make entire archive of articles available online: 11 million, from 1851</a:t>
            </a:r>
          </a:p>
          <a:p>
            <a:r>
              <a:rPr lang="en-US" b="1" dirty="0"/>
              <a:t>Task: </a:t>
            </a:r>
            <a:r>
              <a:rPr lang="en-US" dirty="0"/>
              <a:t>Translate 4 TB TIFF images to PDF files</a:t>
            </a:r>
          </a:p>
          <a:p>
            <a:r>
              <a:rPr lang="en-US" b="1" dirty="0"/>
              <a:t>Solution:</a:t>
            </a:r>
            <a:r>
              <a:rPr lang="en-US" dirty="0"/>
              <a:t> Used Amazon Elastic Compute Cloud (EC2) and Simple Storage System (S3)</a:t>
            </a:r>
            <a:endParaRPr lang="en-US" b="1" dirty="0">
              <a:solidFill>
                <a:srgbClr val="000000"/>
              </a:solidFill>
            </a:endParaRPr>
          </a:p>
          <a:p>
            <a:r>
              <a:rPr lang="en-US" b="1" dirty="0">
                <a:solidFill>
                  <a:srgbClr val="000000"/>
                </a:solidFill>
              </a:rPr>
              <a:t>Time: </a:t>
            </a:r>
            <a:r>
              <a:rPr lang="en-US" b="1" dirty="0">
                <a:solidFill>
                  <a:srgbClr val="800000"/>
                </a:solidFill>
              </a:rPr>
              <a:t>?</a:t>
            </a:r>
          </a:p>
          <a:p>
            <a:r>
              <a:rPr lang="en-US" b="1" dirty="0">
                <a:solidFill>
                  <a:srgbClr val="000000"/>
                </a:solidFill>
              </a:rPr>
              <a:t>Costs:</a:t>
            </a:r>
            <a:r>
              <a:rPr lang="en-US" b="1" dirty="0">
                <a:solidFill>
                  <a:srgbClr val="800000"/>
                </a:solidFill>
              </a:rPr>
              <a:t> ? </a:t>
            </a:r>
          </a:p>
        </p:txBody>
      </p:sp>
      <p:pic>
        <p:nvPicPr>
          <p:cNvPr id="8" name="Picture 7">
            <a:extLst>
              <a:ext uri="{FF2B5EF4-FFF2-40B4-BE49-F238E27FC236}">
                <a16:creationId xmlns:a16="http://schemas.microsoft.com/office/drawing/2014/main" id="{E0C580A4-52F4-471A-8A81-72B13A802EAC}"/>
              </a:ext>
            </a:extLst>
          </p:cNvPr>
          <p:cNvPicPr>
            <a:picLocks noChangeAspect="1"/>
          </p:cNvPicPr>
          <p:nvPr/>
        </p:nvPicPr>
        <p:blipFill>
          <a:blip r:embed="rId4"/>
          <a:stretch>
            <a:fillRect/>
          </a:stretch>
        </p:blipFill>
        <p:spPr>
          <a:xfrm>
            <a:off x="6857442" y="4148132"/>
            <a:ext cx="3187700" cy="2552700"/>
          </a:xfrm>
          <a:prstGeom prst="rect">
            <a:avLst/>
          </a:prstGeom>
        </p:spPr>
      </p:pic>
      <p:pic>
        <p:nvPicPr>
          <p:cNvPr id="9" name="Picture 8">
            <a:extLst>
              <a:ext uri="{FF2B5EF4-FFF2-40B4-BE49-F238E27FC236}">
                <a16:creationId xmlns:a16="http://schemas.microsoft.com/office/drawing/2014/main" id="{7294294A-1939-4F8F-B1DC-B60FC2F1AE28}"/>
              </a:ext>
            </a:extLst>
          </p:cNvPr>
          <p:cNvPicPr>
            <a:picLocks noChangeAspect="1"/>
          </p:cNvPicPr>
          <p:nvPr/>
        </p:nvPicPr>
        <p:blipFill>
          <a:blip r:embed="rId5"/>
          <a:stretch>
            <a:fillRect/>
          </a:stretch>
        </p:blipFill>
        <p:spPr>
          <a:xfrm>
            <a:off x="3901764" y="4368512"/>
            <a:ext cx="594678" cy="594678"/>
          </a:xfrm>
          <a:prstGeom prst="rect">
            <a:avLst/>
          </a:prstGeom>
        </p:spPr>
      </p:pic>
      <p:pic>
        <p:nvPicPr>
          <p:cNvPr id="10" name="Picture 9">
            <a:extLst>
              <a:ext uri="{FF2B5EF4-FFF2-40B4-BE49-F238E27FC236}">
                <a16:creationId xmlns:a16="http://schemas.microsoft.com/office/drawing/2014/main" id="{59C1980A-E8CA-48A4-9D97-C7FC7FD6000C}"/>
              </a:ext>
            </a:extLst>
          </p:cNvPr>
          <p:cNvPicPr>
            <a:picLocks noChangeAspect="1"/>
          </p:cNvPicPr>
          <p:nvPr/>
        </p:nvPicPr>
        <p:blipFill>
          <a:blip r:embed="rId6"/>
          <a:stretch>
            <a:fillRect/>
          </a:stretch>
        </p:blipFill>
        <p:spPr>
          <a:xfrm>
            <a:off x="3849008" y="4963190"/>
            <a:ext cx="647434" cy="760031"/>
          </a:xfrm>
          <a:prstGeom prst="rect">
            <a:avLst/>
          </a:prstGeom>
        </p:spPr>
      </p:pic>
    </p:spTree>
    <p:extLst>
      <p:ext uri="{BB962C8B-B14F-4D97-AF65-F5344CB8AC3E}">
        <p14:creationId xmlns:p14="http://schemas.microsoft.com/office/powerpoint/2010/main" val="2688455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3200" b="1" i="0" u="none" strike="noStrike" kern="1200" cap="none" spc="0" normalizeH="0" baseline="0" noProof="0" dirty="0">
                <a:ln>
                  <a:noFill/>
                </a:ln>
                <a:solidFill>
                  <a:srgbClr val="604878"/>
                </a:solidFill>
                <a:effectLst/>
                <a:uLnTx/>
                <a:uFillTx/>
                <a:latin typeface="Raleway"/>
              </a:rPr>
              <a:t>A Real-World Example of New York Times</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12" name="Content Placeholder 2">
            <a:extLst>
              <a:ext uri="{FF2B5EF4-FFF2-40B4-BE49-F238E27FC236}">
                <a16:creationId xmlns:a16="http://schemas.microsoft.com/office/drawing/2014/main" id="{65D0D10E-E5DE-4DA3-AFDF-F54FED777041}"/>
              </a:ext>
            </a:extLst>
          </p:cNvPr>
          <p:cNvSpPr txBox="1">
            <a:spLocks/>
          </p:cNvSpPr>
          <p:nvPr/>
        </p:nvSpPr>
        <p:spPr>
          <a:xfrm>
            <a:off x="1815542" y="1417639"/>
            <a:ext cx="8229600" cy="4525963"/>
          </a:xfrm>
          <a:prstGeom prst="rect">
            <a:avLst/>
          </a:prstGeom>
        </p:spPr>
        <p:txBody>
          <a:bodyPr>
            <a:normAutofit fontScale="92500" lnSpcReduction="20000"/>
          </a:bodyPr>
          <a:lst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r>
              <a:rPr lang="en-US" b="1"/>
              <a:t>Goal: </a:t>
            </a:r>
            <a:r>
              <a:rPr lang="en-US"/>
              <a:t>Make entire archive of articles available online: 11 million, from 1851</a:t>
            </a:r>
          </a:p>
          <a:p>
            <a:r>
              <a:rPr lang="en-US" b="1"/>
              <a:t>Task: </a:t>
            </a:r>
            <a:r>
              <a:rPr lang="en-US"/>
              <a:t>Translate 4 TB TIFF images to PDF files</a:t>
            </a:r>
          </a:p>
          <a:p>
            <a:r>
              <a:rPr lang="en-US" b="1"/>
              <a:t>Solution:</a:t>
            </a:r>
            <a:r>
              <a:rPr lang="en-US"/>
              <a:t> Used Amazon Elastic Compute Cloud (EC2) and Simple Storage System (S3)</a:t>
            </a:r>
          </a:p>
          <a:p>
            <a:r>
              <a:rPr lang="en-US" b="1"/>
              <a:t>Time: </a:t>
            </a:r>
            <a:r>
              <a:rPr lang="en-US" b="1">
                <a:solidFill>
                  <a:srgbClr val="3366FF"/>
                </a:solidFill>
              </a:rPr>
              <a:t>&lt; 24 hours</a:t>
            </a:r>
          </a:p>
          <a:p>
            <a:r>
              <a:rPr lang="en-US" b="1"/>
              <a:t>Costs: </a:t>
            </a:r>
            <a:r>
              <a:rPr lang="en-US" b="1">
                <a:solidFill>
                  <a:srgbClr val="3366FF"/>
                </a:solidFill>
              </a:rPr>
              <a:t>$240 </a:t>
            </a:r>
            <a:endParaRPr lang="en-US" b="1" dirty="0">
              <a:solidFill>
                <a:srgbClr val="3366FF"/>
              </a:solidFill>
            </a:endParaRPr>
          </a:p>
        </p:txBody>
      </p:sp>
      <p:pic>
        <p:nvPicPr>
          <p:cNvPr id="14" name="Picture 13">
            <a:extLst>
              <a:ext uri="{FF2B5EF4-FFF2-40B4-BE49-F238E27FC236}">
                <a16:creationId xmlns:a16="http://schemas.microsoft.com/office/drawing/2014/main" id="{9ABB20F1-8011-4643-AFA1-BFA352A9BBF8}"/>
              </a:ext>
            </a:extLst>
          </p:cNvPr>
          <p:cNvPicPr>
            <a:picLocks noChangeAspect="1"/>
          </p:cNvPicPr>
          <p:nvPr/>
        </p:nvPicPr>
        <p:blipFill>
          <a:blip r:embed="rId4"/>
          <a:stretch>
            <a:fillRect/>
          </a:stretch>
        </p:blipFill>
        <p:spPr>
          <a:xfrm>
            <a:off x="6857442" y="4148132"/>
            <a:ext cx="3187700" cy="2552700"/>
          </a:xfrm>
          <a:prstGeom prst="rect">
            <a:avLst/>
          </a:prstGeom>
        </p:spPr>
      </p:pic>
    </p:spTree>
    <p:extLst>
      <p:ext uri="{BB962C8B-B14F-4D97-AF65-F5344CB8AC3E}">
        <p14:creationId xmlns:p14="http://schemas.microsoft.com/office/powerpoint/2010/main" val="1890698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3200" b="1" i="0" u="none" strike="noStrike" kern="1200" cap="none" spc="0" normalizeH="0" baseline="0" noProof="0" dirty="0">
                <a:ln>
                  <a:noFill/>
                </a:ln>
                <a:solidFill>
                  <a:srgbClr val="604878"/>
                </a:solidFill>
                <a:effectLst/>
                <a:uLnTx/>
                <a:uFillTx/>
                <a:latin typeface="Raleway"/>
              </a:rPr>
              <a:t>A Real-World Example of New York Times</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7" name="Content Placeholder 2">
            <a:extLst>
              <a:ext uri="{FF2B5EF4-FFF2-40B4-BE49-F238E27FC236}">
                <a16:creationId xmlns:a16="http://schemas.microsoft.com/office/drawing/2014/main" id="{253557FD-7116-4A08-8807-E23EE3155680}"/>
              </a:ext>
            </a:extLst>
          </p:cNvPr>
          <p:cNvSpPr txBox="1">
            <a:spLocks/>
          </p:cNvSpPr>
          <p:nvPr/>
        </p:nvSpPr>
        <p:spPr>
          <a:xfrm>
            <a:off x="1767840" y="1551962"/>
            <a:ext cx="8923020" cy="3395657"/>
          </a:xfrm>
          <a:prstGeom prst="rect">
            <a:avLst/>
          </a:prstGeom>
        </p:spPr>
        <p:txBody>
          <a:bodyPr>
            <a:normAutofit/>
          </a:bodyPr>
          <a:lst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r>
              <a:rPr lang="en-US" sz="2400"/>
              <a:t>How to assign tasks to different workers in an efficient way?</a:t>
            </a:r>
          </a:p>
          <a:p>
            <a:r>
              <a:rPr lang="en-US" sz="2400"/>
              <a:t>What happens if tasks fail?</a:t>
            </a:r>
          </a:p>
          <a:p>
            <a:r>
              <a:rPr lang="en-US" sz="2400"/>
              <a:t>How do workers exchange results?</a:t>
            </a:r>
          </a:p>
          <a:p>
            <a:r>
              <a:rPr lang="en-US" sz="2400"/>
              <a:t>How to synchronize distributed tasks allocated to different workers?</a:t>
            </a:r>
            <a:endParaRPr lang="en-US" sz="2400" dirty="0"/>
          </a:p>
        </p:txBody>
      </p:sp>
      <p:pic>
        <p:nvPicPr>
          <p:cNvPr id="8" name="Picture 7">
            <a:extLst>
              <a:ext uri="{FF2B5EF4-FFF2-40B4-BE49-F238E27FC236}">
                <a16:creationId xmlns:a16="http://schemas.microsoft.com/office/drawing/2014/main" id="{0615FE66-3255-4B4F-8826-686FFAD017C8}"/>
              </a:ext>
            </a:extLst>
          </p:cNvPr>
          <p:cNvPicPr>
            <a:picLocks noChangeAspect="1"/>
          </p:cNvPicPr>
          <p:nvPr/>
        </p:nvPicPr>
        <p:blipFill>
          <a:blip r:embed="rId4"/>
          <a:stretch>
            <a:fillRect/>
          </a:stretch>
        </p:blipFill>
        <p:spPr>
          <a:xfrm>
            <a:off x="6497053" y="4643522"/>
            <a:ext cx="3242510" cy="2214479"/>
          </a:xfrm>
          <a:prstGeom prst="rect">
            <a:avLst/>
          </a:prstGeom>
        </p:spPr>
      </p:pic>
    </p:spTree>
    <p:extLst>
      <p:ext uri="{BB962C8B-B14F-4D97-AF65-F5344CB8AC3E}">
        <p14:creationId xmlns:p14="http://schemas.microsoft.com/office/powerpoint/2010/main" val="3169430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3200" b="1" i="0" u="none" strike="noStrike" kern="1200" cap="none" spc="0" normalizeH="0" baseline="0" noProof="0" dirty="0">
                <a:ln>
                  <a:noFill/>
                </a:ln>
                <a:solidFill>
                  <a:srgbClr val="604878"/>
                </a:solidFill>
                <a:effectLst/>
                <a:uLnTx/>
                <a:uFillTx/>
                <a:latin typeface="Raleway"/>
              </a:rPr>
              <a:t>Big Data Programming Models</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pic>
        <p:nvPicPr>
          <p:cNvPr id="28" name="Content Placeholder 3">
            <a:extLst>
              <a:ext uri="{FF2B5EF4-FFF2-40B4-BE49-F238E27FC236}">
                <a16:creationId xmlns:a16="http://schemas.microsoft.com/office/drawing/2014/main" id="{F6F7D541-247B-4C4E-A42E-8F48120C646C}"/>
              </a:ext>
            </a:extLst>
          </p:cNvPr>
          <p:cNvPicPr>
            <a:picLocks noChangeAspect="1"/>
          </p:cNvPicPr>
          <p:nvPr/>
        </p:nvPicPr>
        <p:blipFill>
          <a:blip r:embed="rId4"/>
          <a:srcRect l="10681" r="10681"/>
          <a:stretch>
            <a:fillRect/>
          </a:stretch>
        </p:blipFill>
        <p:spPr>
          <a:xfrm>
            <a:off x="2299375" y="1453153"/>
            <a:ext cx="7710905" cy="4240701"/>
          </a:xfrm>
          <a:prstGeom prst="rect">
            <a:avLst/>
          </a:prstGeom>
        </p:spPr>
      </p:pic>
      <p:sp>
        <p:nvSpPr>
          <p:cNvPr id="29" name="TextBox 28">
            <a:extLst>
              <a:ext uri="{FF2B5EF4-FFF2-40B4-BE49-F238E27FC236}">
                <a16:creationId xmlns:a16="http://schemas.microsoft.com/office/drawing/2014/main" id="{B9394B11-B746-46C3-A56E-999FDD9C61B2}"/>
              </a:ext>
            </a:extLst>
          </p:cNvPr>
          <p:cNvSpPr txBox="1"/>
          <p:nvPr/>
        </p:nvSpPr>
        <p:spPr>
          <a:xfrm>
            <a:off x="2834110" y="5945379"/>
            <a:ext cx="6523784" cy="461665"/>
          </a:xfrm>
          <a:prstGeom prst="rect">
            <a:avLst/>
          </a:prstGeom>
          <a:noFill/>
        </p:spPr>
        <p:txBody>
          <a:bodyPr wrap="square" rtlCol="0">
            <a:spAutoFit/>
          </a:bodyPr>
          <a:lstStyle/>
          <a:p>
            <a:r>
              <a:rPr lang="en-US" sz="2400" dirty="0"/>
              <a:t>Hadoop Cluster at Yahoo! (Credit: Yahoo)</a:t>
            </a:r>
          </a:p>
        </p:txBody>
      </p:sp>
    </p:spTree>
    <p:extLst>
      <p:ext uri="{BB962C8B-B14F-4D97-AF65-F5344CB8AC3E}">
        <p14:creationId xmlns:p14="http://schemas.microsoft.com/office/powerpoint/2010/main" val="98152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3200" b="1" i="0" u="none" strike="noStrike" kern="1200" cap="none" spc="0" normalizeH="0" baseline="0" noProof="0" dirty="0">
                <a:ln>
                  <a:noFill/>
                </a:ln>
                <a:solidFill>
                  <a:srgbClr val="604878"/>
                </a:solidFill>
                <a:effectLst/>
                <a:uLnTx/>
                <a:uFillTx/>
                <a:latin typeface="Raleway"/>
              </a:rPr>
              <a:t>Divide and Conquer</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pic>
        <p:nvPicPr>
          <p:cNvPr id="10" name="Picture 9">
            <a:extLst>
              <a:ext uri="{FF2B5EF4-FFF2-40B4-BE49-F238E27FC236}">
                <a16:creationId xmlns:a16="http://schemas.microsoft.com/office/drawing/2014/main" id="{931D6F24-E4EE-4598-8889-076063CB5095}"/>
              </a:ext>
            </a:extLst>
          </p:cNvPr>
          <p:cNvPicPr>
            <a:picLocks noChangeAspect="1"/>
          </p:cNvPicPr>
          <p:nvPr/>
        </p:nvPicPr>
        <p:blipFill>
          <a:blip r:embed="rId4"/>
          <a:stretch>
            <a:fillRect/>
          </a:stretch>
        </p:blipFill>
        <p:spPr>
          <a:xfrm>
            <a:off x="2147638" y="1123533"/>
            <a:ext cx="5424036" cy="5025941"/>
          </a:xfrm>
          <a:prstGeom prst="rect">
            <a:avLst/>
          </a:prstGeom>
        </p:spPr>
      </p:pic>
      <p:sp>
        <p:nvSpPr>
          <p:cNvPr id="11" name="TextBox 10">
            <a:extLst>
              <a:ext uri="{FF2B5EF4-FFF2-40B4-BE49-F238E27FC236}">
                <a16:creationId xmlns:a16="http://schemas.microsoft.com/office/drawing/2014/main" id="{1DDA1D68-F998-4A90-8EB1-2B0C865F8A26}"/>
              </a:ext>
            </a:extLst>
          </p:cNvPr>
          <p:cNvSpPr txBox="1"/>
          <p:nvPr/>
        </p:nvSpPr>
        <p:spPr>
          <a:xfrm>
            <a:off x="7804484" y="2011022"/>
            <a:ext cx="2408990" cy="523220"/>
          </a:xfrm>
          <a:prstGeom prst="rect">
            <a:avLst/>
          </a:prstGeom>
          <a:noFill/>
        </p:spPr>
        <p:txBody>
          <a:bodyPr wrap="square" rtlCol="0">
            <a:spAutoFit/>
          </a:bodyPr>
          <a:lstStyle/>
          <a:p>
            <a:pPr algn="ctr"/>
            <a:r>
              <a:rPr lang="en-US" sz="2800" b="1" dirty="0"/>
              <a:t>Divide Work</a:t>
            </a:r>
          </a:p>
        </p:txBody>
      </p:sp>
      <p:sp>
        <p:nvSpPr>
          <p:cNvPr id="12" name="TextBox 11">
            <a:extLst>
              <a:ext uri="{FF2B5EF4-FFF2-40B4-BE49-F238E27FC236}">
                <a16:creationId xmlns:a16="http://schemas.microsoft.com/office/drawing/2014/main" id="{07F8D445-C78E-41AC-B75B-306880495ACB}"/>
              </a:ext>
            </a:extLst>
          </p:cNvPr>
          <p:cNvSpPr txBox="1"/>
          <p:nvPr/>
        </p:nvSpPr>
        <p:spPr>
          <a:xfrm>
            <a:off x="7718727" y="5071981"/>
            <a:ext cx="2722010" cy="954107"/>
          </a:xfrm>
          <a:prstGeom prst="rect">
            <a:avLst/>
          </a:prstGeom>
          <a:noFill/>
        </p:spPr>
        <p:txBody>
          <a:bodyPr wrap="square" rtlCol="0">
            <a:spAutoFit/>
          </a:bodyPr>
          <a:lstStyle/>
          <a:p>
            <a:r>
              <a:rPr lang="en-US" sz="2800" b="1" dirty="0"/>
              <a:t>Combine Results</a:t>
            </a:r>
          </a:p>
        </p:txBody>
      </p:sp>
      <p:sp>
        <p:nvSpPr>
          <p:cNvPr id="14" name="Down Arrow 7">
            <a:extLst>
              <a:ext uri="{FF2B5EF4-FFF2-40B4-BE49-F238E27FC236}">
                <a16:creationId xmlns:a16="http://schemas.microsoft.com/office/drawing/2014/main" id="{96698A24-D08B-44B8-8BB0-F9D3B81D4B47}"/>
              </a:ext>
            </a:extLst>
          </p:cNvPr>
          <p:cNvSpPr/>
          <p:nvPr/>
        </p:nvSpPr>
        <p:spPr>
          <a:xfrm>
            <a:off x="8662738" y="2673684"/>
            <a:ext cx="360947" cy="239829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313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3200" b="1" i="0" u="none" strike="noStrike" kern="1200" cap="none" spc="0" normalizeH="0" baseline="0" noProof="0" dirty="0">
                <a:ln>
                  <a:noFill/>
                </a:ln>
                <a:solidFill>
                  <a:srgbClr val="604878"/>
                </a:solidFill>
                <a:effectLst/>
                <a:uLnTx/>
                <a:uFillTx/>
                <a:latin typeface="Raleway"/>
              </a:rPr>
              <a:t>The Solution: MapReduce Programming Model</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9" name="Content Placeholder 2">
            <a:extLst>
              <a:ext uri="{FF2B5EF4-FFF2-40B4-BE49-F238E27FC236}">
                <a16:creationId xmlns:a16="http://schemas.microsoft.com/office/drawing/2014/main" id="{7B29C03F-4491-49CF-B4FC-AE3C974948B5}"/>
              </a:ext>
            </a:extLst>
          </p:cNvPr>
          <p:cNvSpPr txBox="1">
            <a:spLocks/>
          </p:cNvSpPr>
          <p:nvPr/>
        </p:nvSpPr>
        <p:spPr>
          <a:xfrm>
            <a:off x="1130454" y="1403604"/>
            <a:ext cx="10058400" cy="4050792"/>
          </a:xfrm>
          <a:prstGeom prst="rect">
            <a:avLst/>
          </a:prstGeom>
        </p:spPr>
        <p:txBody>
          <a:bodyPr>
            <a:noAutofit/>
          </a:bodyPr>
          <a:lst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r>
              <a:rPr lang="en-US" sz="2400"/>
              <a:t>MapReduce is an abstraction to organize parallelizable tasks.</a:t>
            </a:r>
          </a:p>
          <a:p>
            <a:endParaRPr lang="en-US" sz="2400"/>
          </a:p>
          <a:p>
            <a:r>
              <a:rPr lang="en-US" sz="2400"/>
              <a:t>Algorithm has to be adapted to fit MapReduce's main two steps:</a:t>
            </a:r>
          </a:p>
          <a:p>
            <a:pPr lvl="1"/>
            <a:r>
              <a:rPr lang="en-US" sz="2400" b="1"/>
              <a:t>Map</a:t>
            </a:r>
            <a:r>
              <a:rPr lang="en-US" sz="2400"/>
              <a:t>: data processing (collecting/grouping/distribution intermediate step)</a:t>
            </a:r>
          </a:p>
          <a:p>
            <a:pPr lvl="1"/>
            <a:r>
              <a:rPr lang="en-US" sz="2400" b="1"/>
              <a:t>Reduce</a:t>
            </a:r>
            <a:r>
              <a:rPr lang="en-US" sz="2400"/>
              <a:t>: data collection and digesting</a:t>
            </a:r>
          </a:p>
          <a:p>
            <a:endParaRPr lang="en-US" sz="2400" dirty="0"/>
          </a:p>
        </p:txBody>
      </p:sp>
    </p:spTree>
    <p:extLst>
      <p:ext uri="{BB962C8B-B14F-4D97-AF65-F5344CB8AC3E}">
        <p14:creationId xmlns:p14="http://schemas.microsoft.com/office/powerpoint/2010/main" val="347874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E28CD4-87CD-49D1-94D9-B2C4190AE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5" name="Text Placeholder 3">
            <a:extLst>
              <a:ext uri="{FF2B5EF4-FFF2-40B4-BE49-F238E27FC236}">
                <a16:creationId xmlns:a16="http://schemas.microsoft.com/office/drawing/2014/main" id="{B7FFB71D-1B7F-4863-BCFC-32F038329EAE}"/>
              </a:ext>
            </a:extLst>
          </p:cNvPr>
          <p:cNvSpPr txBox="1">
            <a:spLocks/>
          </p:cNvSpPr>
          <p:nvPr/>
        </p:nvSpPr>
        <p:spPr>
          <a:xfrm>
            <a:off x="450509" y="227295"/>
            <a:ext cx="8656657"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2800" b="1" i="0" u="none" strike="noStrike" kern="1200" cap="none" spc="0" normalizeH="0" baseline="0" noProof="0" dirty="0">
                <a:ln>
                  <a:noFill/>
                </a:ln>
                <a:solidFill>
                  <a:srgbClr val="604878"/>
                </a:solidFill>
                <a:effectLst/>
                <a:uLnTx/>
                <a:uFillTx/>
                <a:latin typeface="Raleway Light"/>
              </a:rPr>
              <a:t>Data is Everywhere</a:t>
            </a:r>
          </a:p>
        </p:txBody>
      </p:sp>
      <p:sp>
        <p:nvSpPr>
          <p:cNvPr id="6" name="Rectangle 5">
            <a:extLst>
              <a:ext uri="{FF2B5EF4-FFF2-40B4-BE49-F238E27FC236}">
                <a16:creationId xmlns:a16="http://schemas.microsoft.com/office/drawing/2014/main" id="{D792BA61-DD2A-4F36-8D9E-5546DADC3EAF}"/>
              </a:ext>
            </a:extLst>
          </p:cNvPr>
          <p:cNvSpPr/>
          <p:nvPr/>
        </p:nvSpPr>
        <p:spPr>
          <a:xfrm>
            <a:off x="8801100" y="6486525"/>
            <a:ext cx="3257550" cy="238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29732A15-F6D1-404B-9116-AA76EABF7536}"/>
              </a:ext>
            </a:extLst>
          </p:cNvPr>
          <p:cNvPicPr>
            <a:picLocks noChangeAspect="1"/>
          </p:cNvPicPr>
          <p:nvPr/>
        </p:nvPicPr>
        <p:blipFill>
          <a:blip r:embed="rId4"/>
          <a:stretch>
            <a:fillRect/>
          </a:stretch>
        </p:blipFill>
        <p:spPr>
          <a:xfrm>
            <a:off x="476250" y="1615471"/>
            <a:ext cx="6362212" cy="4116255"/>
          </a:xfrm>
          <a:prstGeom prst="rect">
            <a:avLst/>
          </a:prstGeom>
        </p:spPr>
      </p:pic>
      <p:sp>
        <p:nvSpPr>
          <p:cNvPr id="11" name="TextBox 10">
            <a:extLst>
              <a:ext uri="{FF2B5EF4-FFF2-40B4-BE49-F238E27FC236}">
                <a16:creationId xmlns:a16="http://schemas.microsoft.com/office/drawing/2014/main" id="{BFD10DAD-EFE0-41E9-9863-81A49B1CF11F}"/>
              </a:ext>
            </a:extLst>
          </p:cNvPr>
          <p:cNvSpPr txBox="1"/>
          <p:nvPr/>
        </p:nvSpPr>
        <p:spPr>
          <a:xfrm>
            <a:off x="1560454" y="5762050"/>
            <a:ext cx="45752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Smart car generates 20 TB data per day.</a:t>
            </a:r>
          </a:p>
        </p:txBody>
      </p:sp>
    </p:spTree>
    <p:extLst>
      <p:ext uri="{BB962C8B-B14F-4D97-AF65-F5344CB8AC3E}">
        <p14:creationId xmlns:p14="http://schemas.microsoft.com/office/powerpoint/2010/main" val="17574419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3200" b="1" i="0" u="none" strike="noStrike" kern="1200" cap="none" spc="0" normalizeH="0" baseline="0" noProof="0" dirty="0">
                <a:ln>
                  <a:noFill/>
                </a:ln>
                <a:solidFill>
                  <a:srgbClr val="604878"/>
                </a:solidFill>
                <a:effectLst/>
                <a:uLnTx/>
                <a:uFillTx/>
                <a:latin typeface="Raleway"/>
              </a:rPr>
              <a:t>MapReduce: Map &amp; Reduce</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12" name="Content Placeholder 2">
            <a:extLst>
              <a:ext uri="{FF2B5EF4-FFF2-40B4-BE49-F238E27FC236}">
                <a16:creationId xmlns:a16="http://schemas.microsoft.com/office/drawing/2014/main" id="{EE04D57C-3EFC-4425-B508-873022C2A099}"/>
              </a:ext>
            </a:extLst>
          </p:cNvPr>
          <p:cNvSpPr txBox="1">
            <a:spLocks/>
          </p:cNvSpPr>
          <p:nvPr/>
        </p:nvSpPr>
        <p:spPr>
          <a:xfrm>
            <a:off x="1981200" y="1600201"/>
            <a:ext cx="8686800" cy="4525963"/>
          </a:xfrm>
          <a:prstGeom prst="rect">
            <a:avLst/>
          </a:prstGeom>
        </p:spPr>
        <p:txBody>
          <a:bodyPr>
            <a:normAutofit fontScale="70000" lnSpcReduction="20000"/>
          </a:bodyPr>
          <a:lst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r>
              <a:rPr lang="en-GB"/>
              <a:t>Based on (key, value) pairs</a:t>
            </a:r>
          </a:p>
          <a:p>
            <a:pPr>
              <a:buFont typeface="Arial"/>
              <a:buNone/>
            </a:pPr>
            <a:r>
              <a:rPr lang="en-GB">
                <a:latin typeface="Courier New" pitchFamily="49" charset="0"/>
                <a:cs typeface="Courier New" pitchFamily="49" charset="0"/>
              </a:rPr>
              <a:t>map::((k1,v1)-&gt;[(k2,v2)])-&gt;[(k1,v1)]-&gt; [(k2,v2)]</a:t>
            </a:r>
          </a:p>
          <a:p>
            <a:pPr>
              <a:buFont typeface="Arial"/>
              <a:buNone/>
            </a:pPr>
            <a:endParaRPr lang="en-GB">
              <a:latin typeface="Courier New" pitchFamily="49" charset="0"/>
              <a:cs typeface="Courier New" pitchFamily="49" charset="0"/>
            </a:endParaRPr>
          </a:p>
          <a:p>
            <a:r>
              <a:rPr lang="en-GB"/>
              <a:t>map can be applied in parallel to every item (k1,v1) in the input dataset</a:t>
            </a:r>
          </a:p>
          <a:p>
            <a:pPr lvl="1"/>
            <a:r>
              <a:rPr lang="en-GB"/>
              <a:t>producing a list of (k2,v2) pairs</a:t>
            </a:r>
          </a:p>
          <a:p>
            <a:endParaRPr lang="en-GB"/>
          </a:p>
          <a:p>
            <a:r>
              <a:rPr lang="en-GB"/>
              <a:t>The Reduce function is applied in parallel to each group:</a:t>
            </a:r>
          </a:p>
          <a:p>
            <a:pPr marL="0" indent="0" algn="ctr">
              <a:buFont typeface="Arial"/>
              <a:buNone/>
            </a:pPr>
            <a:r>
              <a:rPr lang="en-GB">
                <a:latin typeface="Courier New" panose="02070309020205020404" pitchFamily="49" charset="0"/>
                <a:cs typeface="Courier New" panose="02070309020205020404" pitchFamily="49" charset="0"/>
              </a:rPr>
              <a:t>reduce:: ([v2] -&gt; v3) -&gt; [(k2,[v2])] -&gt; [(k2,v3)]</a:t>
            </a:r>
          </a:p>
          <a:p>
            <a:endParaRPr lang="en-GB"/>
          </a:p>
          <a:p>
            <a:pPr marL="0" indent="0">
              <a:buFont typeface="Arial"/>
              <a:buNone/>
            </a:pPr>
            <a:endParaRPr lang="en-GB" dirty="0"/>
          </a:p>
        </p:txBody>
      </p:sp>
      <p:sp>
        <p:nvSpPr>
          <p:cNvPr id="14" name="Slide Number Placeholder 3">
            <a:extLst>
              <a:ext uri="{FF2B5EF4-FFF2-40B4-BE49-F238E27FC236}">
                <a16:creationId xmlns:a16="http://schemas.microsoft.com/office/drawing/2014/main" id="{56EE1527-91B4-4AD3-863D-B0B1CD1928F5}"/>
              </a:ext>
            </a:extLst>
          </p:cNvPr>
          <p:cNvSpPr txBox="1">
            <a:spLocks/>
          </p:cNvSpPr>
          <p:nvPr/>
        </p:nvSpPr>
        <p:spPr>
          <a:xfrm>
            <a:off x="8737600" y="6356351"/>
            <a:ext cx="284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6510866-DC5A-4FB3-A93E-AADB9E0C2377}" type="slidenum">
              <a:rPr lang="en-GB" smtClean="0"/>
              <a:pPr>
                <a:defRPr/>
              </a:pPr>
              <a:t>40</a:t>
            </a:fld>
            <a:endParaRPr lang="en-GB"/>
          </a:p>
        </p:txBody>
      </p:sp>
    </p:spTree>
    <p:extLst>
      <p:ext uri="{BB962C8B-B14F-4D97-AF65-F5344CB8AC3E}">
        <p14:creationId xmlns:p14="http://schemas.microsoft.com/office/powerpoint/2010/main" val="3341890153"/>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3200" b="1" i="0" u="none" strike="noStrike" kern="1200" cap="none" spc="0" normalizeH="0" baseline="0" noProof="0" dirty="0">
                <a:ln>
                  <a:noFill/>
                </a:ln>
                <a:solidFill>
                  <a:srgbClr val="604878"/>
                </a:solidFill>
                <a:effectLst/>
                <a:uLnTx/>
                <a:uFillTx/>
                <a:latin typeface="Raleway"/>
              </a:rPr>
              <a:t>Mapping Lists</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7" name="Content Placeholder 2">
            <a:extLst>
              <a:ext uri="{FF2B5EF4-FFF2-40B4-BE49-F238E27FC236}">
                <a16:creationId xmlns:a16="http://schemas.microsoft.com/office/drawing/2014/main" id="{A4FF6E7B-4BAA-4989-A62E-9D5CAEB1FCC5}"/>
              </a:ext>
            </a:extLst>
          </p:cNvPr>
          <p:cNvSpPr txBox="1">
            <a:spLocks/>
          </p:cNvSpPr>
          <p:nvPr/>
        </p:nvSpPr>
        <p:spPr>
          <a:xfrm>
            <a:off x="1069848" y="1493240"/>
            <a:ext cx="10058400" cy="4226524"/>
          </a:xfrm>
          <a:prstGeom prst="rect">
            <a:avLst/>
          </a:prstGeom>
        </p:spPr>
        <p:txBody>
          <a:bodyPr>
            <a:normAutofit/>
          </a:bodyPr>
          <a:lst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r>
              <a:rPr lang="en-US" sz="2400"/>
              <a:t>A list of data elements are provided, one at a time, to a function called the </a:t>
            </a:r>
            <a:r>
              <a:rPr lang="en-US" sz="2400" i="1"/>
              <a:t>Mapper</a:t>
            </a:r>
            <a:r>
              <a:rPr lang="en-US" sz="2400"/>
              <a:t>.</a:t>
            </a:r>
          </a:p>
          <a:p>
            <a:r>
              <a:rPr lang="en-US" sz="2400"/>
              <a:t>It transforms each element individually to an output data element.</a:t>
            </a:r>
            <a:endParaRPr lang="en-US" sz="2400" dirty="0"/>
          </a:p>
        </p:txBody>
      </p:sp>
      <p:pic>
        <p:nvPicPr>
          <p:cNvPr id="8" name="Picture 2">
            <a:extLst>
              <a:ext uri="{FF2B5EF4-FFF2-40B4-BE49-F238E27FC236}">
                <a16:creationId xmlns:a16="http://schemas.microsoft.com/office/drawing/2014/main" id="{9ED1CE87-2851-4E94-9B5D-995736E5D47A}"/>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40193" y="3299531"/>
            <a:ext cx="6370595" cy="2504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48577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err="1">
                <a:solidFill>
                  <a:srgbClr val="604878"/>
                </a:solidFill>
                <a:latin typeface="Raleway"/>
              </a:rPr>
              <a:t>Reduc</a:t>
            </a:r>
            <a:r>
              <a:rPr kumimoji="0" lang="en-US" sz="3200" b="1" i="0" u="none" strike="noStrike" kern="1200" cap="none" spc="0" normalizeH="0" baseline="0" noProof="0" dirty="0" err="1">
                <a:ln>
                  <a:noFill/>
                </a:ln>
                <a:solidFill>
                  <a:srgbClr val="604878"/>
                </a:solidFill>
                <a:effectLst/>
                <a:uLnTx/>
                <a:uFillTx/>
                <a:latin typeface="Raleway"/>
              </a:rPr>
              <a:t>ing</a:t>
            </a:r>
            <a:r>
              <a:rPr kumimoji="0" lang="en-US" sz="3200" b="1" i="0" u="none" strike="noStrike" kern="1200" cap="none" spc="0" normalizeH="0" baseline="0" noProof="0" dirty="0">
                <a:ln>
                  <a:noFill/>
                </a:ln>
                <a:solidFill>
                  <a:srgbClr val="604878"/>
                </a:solidFill>
                <a:effectLst/>
                <a:uLnTx/>
                <a:uFillTx/>
                <a:latin typeface="Raleway"/>
              </a:rPr>
              <a:t> Lists</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10" name="Content Placeholder 2">
            <a:extLst>
              <a:ext uri="{FF2B5EF4-FFF2-40B4-BE49-F238E27FC236}">
                <a16:creationId xmlns:a16="http://schemas.microsoft.com/office/drawing/2014/main" id="{D6EFEDAD-0B76-42F7-B45A-983796E15FFF}"/>
              </a:ext>
            </a:extLst>
          </p:cNvPr>
          <p:cNvSpPr txBox="1">
            <a:spLocks/>
          </p:cNvSpPr>
          <p:nvPr/>
        </p:nvSpPr>
        <p:spPr>
          <a:xfrm>
            <a:off x="1024128" y="1505435"/>
            <a:ext cx="10058400" cy="4050792"/>
          </a:xfrm>
          <a:prstGeom prst="rect">
            <a:avLst/>
          </a:prstGeom>
        </p:spPr>
        <p:txBody>
          <a:bodyPr>
            <a:normAutofit/>
          </a:bodyPr>
          <a:lst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r>
              <a:rPr lang="en-US" sz="2400"/>
              <a:t>Reducing lets you aggregate values together. </a:t>
            </a:r>
          </a:p>
          <a:p>
            <a:r>
              <a:rPr lang="en-US" sz="2400"/>
              <a:t>A </a:t>
            </a:r>
            <a:r>
              <a:rPr lang="en-US" sz="2400" i="1"/>
              <a:t>reducer</a:t>
            </a:r>
            <a:r>
              <a:rPr lang="en-US" sz="2400"/>
              <a:t> function receives an iterator of input values from an input list. </a:t>
            </a:r>
          </a:p>
          <a:p>
            <a:r>
              <a:rPr lang="en-US" sz="2400"/>
              <a:t>It then combines these values together, returning a single output value. </a:t>
            </a:r>
          </a:p>
          <a:p>
            <a:endParaRPr lang="en-US" sz="2400" dirty="0"/>
          </a:p>
        </p:txBody>
      </p:sp>
      <p:pic>
        <p:nvPicPr>
          <p:cNvPr id="11" name="Picture 2">
            <a:extLst>
              <a:ext uri="{FF2B5EF4-FFF2-40B4-BE49-F238E27FC236}">
                <a16:creationId xmlns:a16="http://schemas.microsoft.com/office/drawing/2014/main" id="{4327094C-1256-4AD4-AB5A-1039077744DB}"/>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8850" y="3635014"/>
            <a:ext cx="5267056" cy="280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0676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MapReduce Data Flow</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pic>
        <p:nvPicPr>
          <p:cNvPr id="7" name="Picture 2">
            <a:extLst>
              <a:ext uri="{FF2B5EF4-FFF2-40B4-BE49-F238E27FC236}">
                <a16:creationId xmlns:a16="http://schemas.microsoft.com/office/drawing/2014/main" id="{98057A64-C11F-4D21-B1BF-18E3DB036B90}"/>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22894" y="1295811"/>
            <a:ext cx="8150353" cy="5272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2293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Reducing in MapReduce (Keys divide the reduce space)</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141" name="Content Placeholder 2">
            <a:extLst>
              <a:ext uri="{FF2B5EF4-FFF2-40B4-BE49-F238E27FC236}">
                <a16:creationId xmlns:a16="http://schemas.microsoft.com/office/drawing/2014/main" id="{720F56D7-CDBE-4F3B-9FFC-A4D4E9629838}"/>
              </a:ext>
            </a:extLst>
          </p:cNvPr>
          <p:cNvSpPr txBox="1">
            <a:spLocks/>
          </p:cNvSpPr>
          <p:nvPr/>
        </p:nvSpPr>
        <p:spPr>
          <a:xfrm>
            <a:off x="708471" y="1158240"/>
            <a:ext cx="10058400" cy="4050792"/>
          </a:xfrm>
          <a:prstGeom prst="rect">
            <a:avLst/>
          </a:prstGeom>
        </p:spPr>
        <p:txBody>
          <a:bodyPr>
            <a:normAutofit/>
          </a:bodyPr>
          <a:lst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r>
              <a:rPr lang="en-US" sz="1800"/>
              <a:t>In MapReduce, all of the output values are not usually reduced together. </a:t>
            </a:r>
          </a:p>
          <a:p>
            <a:r>
              <a:rPr lang="en-US" sz="1800"/>
              <a:t>All of the values </a:t>
            </a:r>
            <a:r>
              <a:rPr lang="en-US" sz="1800" i="1"/>
              <a:t>with the same key</a:t>
            </a:r>
            <a:r>
              <a:rPr lang="en-US" sz="1800"/>
              <a:t> are presented to a single reducer together. </a:t>
            </a:r>
          </a:p>
          <a:p>
            <a:r>
              <a:rPr lang="en-US" sz="1800"/>
              <a:t>This is performed independently of any reduce operations occurring on other lists of values, with different keys attached.</a:t>
            </a:r>
          </a:p>
          <a:p>
            <a:endParaRPr lang="en-US" sz="1800" dirty="0"/>
          </a:p>
        </p:txBody>
      </p:sp>
      <p:pic>
        <p:nvPicPr>
          <p:cNvPr id="142" name="Picture 2">
            <a:extLst>
              <a:ext uri="{FF2B5EF4-FFF2-40B4-BE49-F238E27FC236}">
                <a16:creationId xmlns:a16="http://schemas.microsoft.com/office/drawing/2014/main" id="{4E15B69E-1EDE-49D7-8932-A373E6D72488}"/>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11286" y="3076028"/>
            <a:ext cx="6250857" cy="2459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37187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Lifecycle of a MAPREDUCE JOB</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6" name="Rectangle 2">
            <a:extLst>
              <a:ext uri="{FF2B5EF4-FFF2-40B4-BE49-F238E27FC236}">
                <a16:creationId xmlns:a16="http://schemas.microsoft.com/office/drawing/2014/main" id="{94FC2AF0-DA20-4711-A235-76C0951083D3}"/>
              </a:ext>
            </a:extLst>
          </p:cNvPr>
          <p:cNvSpPr>
            <a:spLocks noChangeArrowheads="1"/>
          </p:cNvSpPr>
          <p:nvPr/>
        </p:nvSpPr>
        <p:spPr bwMode="auto">
          <a:xfrm>
            <a:off x="4232275" y="1981200"/>
            <a:ext cx="685800" cy="228600"/>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9" name="Rectangle 3">
            <a:extLst>
              <a:ext uri="{FF2B5EF4-FFF2-40B4-BE49-F238E27FC236}">
                <a16:creationId xmlns:a16="http://schemas.microsoft.com/office/drawing/2014/main" id="{3FD25DCA-BDB8-4309-AED9-9C8C308525FE}"/>
              </a:ext>
            </a:extLst>
          </p:cNvPr>
          <p:cNvSpPr>
            <a:spLocks noChangeArrowheads="1"/>
          </p:cNvSpPr>
          <p:nvPr/>
        </p:nvSpPr>
        <p:spPr bwMode="auto">
          <a:xfrm>
            <a:off x="4232275" y="2514600"/>
            <a:ext cx="1066800" cy="228600"/>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10" name="Rectangle 4">
            <a:extLst>
              <a:ext uri="{FF2B5EF4-FFF2-40B4-BE49-F238E27FC236}">
                <a16:creationId xmlns:a16="http://schemas.microsoft.com/office/drawing/2014/main" id="{BE974153-A1B2-44FB-A236-58CFAFAACD85}"/>
              </a:ext>
            </a:extLst>
          </p:cNvPr>
          <p:cNvSpPr>
            <a:spLocks noChangeArrowheads="1"/>
          </p:cNvSpPr>
          <p:nvPr/>
        </p:nvSpPr>
        <p:spPr bwMode="auto">
          <a:xfrm>
            <a:off x="4003675" y="3048000"/>
            <a:ext cx="914400" cy="228600"/>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11" name="Rectangle 5">
            <a:extLst>
              <a:ext uri="{FF2B5EF4-FFF2-40B4-BE49-F238E27FC236}">
                <a16:creationId xmlns:a16="http://schemas.microsoft.com/office/drawing/2014/main" id="{A3D3B8D2-AE8E-4FD1-83F8-784A25DEA05A}"/>
              </a:ext>
            </a:extLst>
          </p:cNvPr>
          <p:cNvSpPr>
            <a:spLocks noChangeArrowheads="1"/>
          </p:cNvSpPr>
          <p:nvPr/>
        </p:nvSpPr>
        <p:spPr bwMode="auto">
          <a:xfrm>
            <a:off x="4003675" y="3581400"/>
            <a:ext cx="914400" cy="228600"/>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12" name="Text Box 6">
            <a:extLst>
              <a:ext uri="{FF2B5EF4-FFF2-40B4-BE49-F238E27FC236}">
                <a16:creationId xmlns:a16="http://schemas.microsoft.com/office/drawing/2014/main" id="{E0A74568-3FA6-4226-BE5E-B6468C5E0AE0}"/>
              </a:ext>
            </a:extLst>
          </p:cNvPr>
          <p:cNvSpPr txBox="1">
            <a:spLocks noChangeArrowheads="1"/>
          </p:cNvSpPr>
          <p:nvPr/>
        </p:nvSpPr>
        <p:spPr bwMode="auto">
          <a:xfrm>
            <a:off x="4279237" y="4022726"/>
            <a:ext cx="92525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algn="ctr" eaLnBrk="1" hangingPunct="1"/>
            <a:r>
              <a:rPr lang="en-US" altLang="en-US" sz="2000" dirty="0">
                <a:latin typeface="Comic Sans MS" panose="030F0702030302020204" pitchFamily="66" charset="0"/>
              </a:rPr>
              <a:t>Map </a:t>
            </a:r>
          </a:p>
          <a:p>
            <a:pPr algn="ctr" eaLnBrk="1" hangingPunct="1"/>
            <a:r>
              <a:rPr lang="en-US" altLang="en-US" sz="2000" dirty="0">
                <a:latin typeface="Comic Sans MS" panose="030F0702030302020204" pitchFamily="66" charset="0"/>
              </a:rPr>
              <a:t>Wave </a:t>
            </a:r>
          </a:p>
        </p:txBody>
      </p:sp>
      <p:sp>
        <p:nvSpPr>
          <p:cNvPr id="14" name="Rectangle 7">
            <a:extLst>
              <a:ext uri="{FF2B5EF4-FFF2-40B4-BE49-F238E27FC236}">
                <a16:creationId xmlns:a16="http://schemas.microsoft.com/office/drawing/2014/main" id="{B7540305-427C-4203-A47C-0191D0594E8B}"/>
              </a:ext>
            </a:extLst>
          </p:cNvPr>
          <p:cNvSpPr>
            <a:spLocks noChangeArrowheads="1"/>
          </p:cNvSpPr>
          <p:nvPr/>
        </p:nvSpPr>
        <p:spPr bwMode="auto">
          <a:xfrm>
            <a:off x="5105400" y="1981200"/>
            <a:ext cx="228600" cy="228600"/>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grpSp>
        <p:nvGrpSpPr>
          <p:cNvPr id="15" name="Group 61">
            <a:extLst>
              <a:ext uri="{FF2B5EF4-FFF2-40B4-BE49-F238E27FC236}">
                <a16:creationId xmlns:a16="http://schemas.microsoft.com/office/drawing/2014/main" id="{C75540F4-11F3-4C7C-95BC-0918FF0EC341}"/>
              </a:ext>
            </a:extLst>
          </p:cNvPr>
          <p:cNvGrpSpPr>
            <a:grpSpLocks/>
          </p:cNvGrpSpPr>
          <p:nvPr/>
        </p:nvGrpSpPr>
        <p:grpSpPr bwMode="auto">
          <a:xfrm>
            <a:off x="7772401" y="2286001"/>
            <a:ext cx="1108075" cy="2454275"/>
            <a:chOff x="3936" y="1440"/>
            <a:chExt cx="698" cy="1546"/>
          </a:xfrm>
        </p:grpSpPr>
        <p:sp>
          <p:nvSpPr>
            <p:cNvPr id="16" name="Rectangle 8">
              <a:extLst>
                <a:ext uri="{FF2B5EF4-FFF2-40B4-BE49-F238E27FC236}">
                  <a16:creationId xmlns:a16="http://schemas.microsoft.com/office/drawing/2014/main" id="{0C314650-2E12-4316-9A6C-B17D48CA2651}"/>
                </a:ext>
              </a:extLst>
            </p:cNvPr>
            <p:cNvSpPr>
              <a:spLocks noChangeArrowheads="1"/>
            </p:cNvSpPr>
            <p:nvPr/>
          </p:nvSpPr>
          <p:spPr bwMode="auto">
            <a:xfrm>
              <a:off x="4010" y="1440"/>
              <a:ext cx="528" cy="144"/>
            </a:xfrm>
            <a:prstGeom prst="rect">
              <a:avLst/>
            </a:prstGeom>
            <a:solidFill>
              <a:srgbClr val="3399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17" name="Rectangle 9">
              <a:extLst>
                <a:ext uri="{FF2B5EF4-FFF2-40B4-BE49-F238E27FC236}">
                  <a16:creationId xmlns:a16="http://schemas.microsoft.com/office/drawing/2014/main" id="{FE9BEF82-FAA8-4B59-A996-F4E16639C42E}"/>
                </a:ext>
              </a:extLst>
            </p:cNvPr>
            <p:cNvSpPr>
              <a:spLocks noChangeArrowheads="1"/>
            </p:cNvSpPr>
            <p:nvPr/>
          </p:nvSpPr>
          <p:spPr bwMode="auto">
            <a:xfrm>
              <a:off x="4010" y="1776"/>
              <a:ext cx="624" cy="144"/>
            </a:xfrm>
            <a:prstGeom prst="rect">
              <a:avLst/>
            </a:prstGeom>
            <a:solidFill>
              <a:srgbClr val="3399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18" name="Rectangle 10">
              <a:extLst>
                <a:ext uri="{FF2B5EF4-FFF2-40B4-BE49-F238E27FC236}">
                  <a16:creationId xmlns:a16="http://schemas.microsoft.com/office/drawing/2014/main" id="{AEEA8D95-9442-422E-8BB0-71E96EB101B7}"/>
                </a:ext>
              </a:extLst>
            </p:cNvPr>
            <p:cNvSpPr>
              <a:spLocks noChangeArrowheads="1"/>
            </p:cNvSpPr>
            <p:nvPr/>
          </p:nvSpPr>
          <p:spPr bwMode="auto">
            <a:xfrm>
              <a:off x="4010" y="2112"/>
              <a:ext cx="576" cy="144"/>
            </a:xfrm>
            <a:prstGeom prst="rect">
              <a:avLst/>
            </a:prstGeom>
            <a:solidFill>
              <a:srgbClr val="3399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19" name="Text Box 11">
              <a:extLst>
                <a:ext uri="{FF2B5EF4-FFF2-40B4-BE49-F238E27FC236}">
                  <a16:creationId xmlns:a16="http://schemas.microsoft.com/office/drawing/2014/main" id="{FF34FF44-589A-42EE-8C62-A5A412A77762}"/>
                </a:ext>
              </a:extLst>
            </p:cNvPr>
            <p:cNvSpPr txBox="1">
              <a:spLocks noChangeArrowheads="1"/>
            </p:cNvSpPr>
            <p:nvPr/>
          </p:nvSpPr>
          <p:spPr bwMode="auto">
            <a:xfrm>
              <a:off x="3936" y="2544"/>
              <a:ext cx="652"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r>
                <a:rPr lang="en-US" altLang="en-US" sz="2000" dirty="0">
                  <a:latin typeface="Comic Sans MS" panose="030F0702030302020204" pitchFamily="66" charset="0"/>
                </a:rPr>
                <a:t>Reduce</a:t>
              </a:r>
            </a:p>
            <a:p>
              <a:pPr eaLnBrk="1" hangingPunct="1"/>
              <a:r>
                <a:rPr lang="en-US" altLang="en-US" sz="2000" dirty="0">
                  <a:latin typeface="Comic Sans MS" panose="030F0702030302020204" pitchFamily="66" charset="0"/>
                </a:rPr>
                <a:t>Wave </a:t>
              </a:r>
            </a:p>
          </p:txBody>
        </p:sp>
      </p:grpSp>
      <p:sp>
        <p:nvSpPr>
          <p:cNvPr id="20" name="Rectangle 12">
            <a:extLst>
              <a:ext uri="{FF2B5EF4-FFF2-40B4-BE49-F238E27FC236}">
                <a16:creationId xmlns:a16="http://schemas.microsoft.com/office/drawing/2014/main" id="{65504527-16BE-4E58-B722-1773BEBA2F29}"/>
              </a:ext>
            </a:extLst>
          </p:cNvPr>
          <p:cNvSpPr>
            <a:spLocks noChangeArrowheads="1"/>
          </p:cNvSpPr>
          <p:nvPr/>
        </p:nvSpPr>
        <p:spPr bwMode="auto">
          <a:xfrm>
            <a:off x="5451475" y="2514600"/>
            <a:ext cx="228600" cy="228600"/>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21" name="Rectangle 13">
            <a:extLst>
              <a:ext uri="{FF2B5EF4-FFF2-40B4-BE49-F238E27FC236}">
                <a16:creationId xmlns:a16="http://schemas.microsoft.com/office/drawing/2014/main" id="{97F9DE8E-16B1-4071-8850-56628D27DECA}"/>
              </a:ext>
            </a:extLst>
          </p:cNvPr>
          <p:cNvSpPr>
            <a:spLocks noChangeArrowheads="1"/>
          </p:cNvSpPr>
          <p:nvPr/>
        </p:nvSpPr>
        <p:spPr bwMode="auto">
          <a:xfrm>
            <a:off x="5070475" y="3048000"/>
            <a:ext cx="228600" cy="228600"/>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22" name="Rectangle 14">
            <a:extLst>
              <a:ext uri="{FF2B5EF4-FFF2-40B4-BE49-F238E27FC236}">
                <a16:creationId xmlns:a16="http://schemas.microsoft.com/office/drawing/2014/main" id="{EE3FAB6C-E43B-4CE0-9012-C4FBD3C81312}"/>
              </a:ext>
            </a:extLst>
          </p:cNvPr>
          <p:cNvSpPr>
            <a:spLocks noChangeArrowheads="1"/>
          </p:cNvSpPr>
          <p:nvPr/>
        </p:nvSpPr>
        <p:spPr bwMode="auto">
          <a:xfrm>
            <a:off x="5070475" y="3581400"/>
            <a:ext cx="228600" cy="228600"/>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23" name="Rectangle 15">
            <a:extLst>
              <a:ext uri="{FF2B5EF4-FFF2-40B4-BE49-F238E27FC236}">
                <a16:creationId xmlns:a16="http://schemas.microsoft.com/office/drawing/2014/main" id="{7007AAB6-92E5-45E9-81B4-477E41C2F1A8}"/>
              </a:ext>
            </a:extLst>
          </p:cNvPr>
          <p:cNvSpPr>
            <a:spLocks noChangeArrowheads="1"/>
          </p:cNvSpPr>
          <p:nvPr/>
        </p:nvSpPr>
        <p:spPr bwMode="auto">
          <a:xfrm>
            <a:off x="5181600" y="1981200"/>
            <a:ext cx="76200" cy="228600"/>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24" name="Rectangle 16">
            <a:extLst>
              <a:ext uri="{FF2B5EF4-FFF2-40B4-BE49-F238E27FC236}">
                <a16:creationId xmlns:a16="http://schemas.microsoft.com/office/drawing/2014/main" id="{4ED17012-D28B-4BAB-8C0F-0CF3B6C9A45A}"/>
              </a:ext>
            </a:extLst>
          </p:cNvPr>
          <p:cNvSpPr>
            <a:spLocks noChangeArrowheads="1"/>
          </p:cNvSpPr>
          <p:nvPr/>
        </p:nvSpPr>
        <p:spPr bwMode="auto">
          <a:xfrm>
            <a:off x="5181600" y="1981200"/>
            <a:ext cx="76200" cy="228600"/>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25" name="Rectangle 17">
            <a:extLst>
              <a:ext uri="{FF2B5EF4-FFF2-40B4-BE49-F238E27FC236}">
                <a16:creationId xmlns:a16="http://schemas.microsoft.com/office/drawing/2014/main" id="{5E24925B-0FCE-4D90-8EE4-B788EC7C3855}"/>
              </a:ext>
            </a:extLst>
          </p:cNvPr>
          <p:cNvSpPr>
            <a:spLocks noChangeArrowheads="1"/>
          </p:cNvSpPr>
          <p:nvPr/>
        </p:nvSpPr>
        <p:spPr bwMode="auto">
          <a:xfrm>
            <a:off x="5562600" y="2514600"/>
            <a:ext cx="76200" cy="228600"/>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26" name="Rectangle 18">
            <a:extLst>
              <a:ext uri="{FF2B5EF4-FFF2-40B4-BE49-F238E27FC236}">
                <a16:creationId xmlns:a16="http://schemas.microsoft.com/office/drawing/2014/main" id="{A949683E-6EB2-4954-BF3D-1023472D0D86}"/>
              </a:ext>
            </a:extLst>
          </p:cNvPr>
          <p:cNvSpPr>
            <a:spLocks noChangeArrowheads="1"/>
          </p:cNvSpPr>
          <p:nvPr/>
        </p:nvSpPr>
        <p:spPr bwMode="auto">
          <a:xfrm>
            <a:off x="5562600" y="2514600"/>
            <a:ext cx="76200" cy="228600"/>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27" name="Rectangle 19">
            <a:extLst>
              <a:ext uri="{FF2B5EF4-FFF2-40B4-BE49-F238E27FC236}">
                <a16:creationId xmlns:a16="http://schemas.microsoft.com/office/drawing/2014/main" id="{3F08090D-ECEC-4B20-B762-EDC0F0F072F8}"/>
              </a:ext>
            </a:extLst>
          </p:cNvPr>
          <p:cNvSpPr>
            <a:spLocks noChangeArrowheads="1"/>
          </p:cNvSpPr>
          <p:nvPr/>
        </p:nvSpPr>
        <p:spPr bwMode="auto">
          <a:xfrm>
            <a:off x="5562600" y="2514600"/>
            <a:ext cx="76200" cy="228600"/>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28" name="Rectangle 20">
            <a:extLst>
              <a:ext uri="{FF2B5EF4-FFF2-40B4-BE49-F238E27FC236}">
                <a16:creationId xmlns:a16="http://schemas.microsoft.com/office/drawing/2014/main" id="{10544CAF-56ED-457A-827E-80FE14F639B9}"/>
              </a:ext>
            </a:extLst>
          </p:cNvPr>
          <p:cNvSpPr>
            <a:spLocks noChangeArrowheads="1"/>
          </p:cNvSpPr>
          <p:nvPr/>
        </p:nvSpPr>
        <p:spPr bwMode="auto">
          <a:xfrm>
            <a:off x="5562600" y="2514600"/>
            <a:ext cx="76200" cy="228600"/>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29" name="Rectangle 21">
            <a:extLst>
              <a:ext uri="{FF2B5EF4-FFF2-40B4-BE49-F238E27FC236}">
                <a16:creationId xmlns:a16="http://schemas.microsoft.com/office/drawing/2014/main" id="{7221736E-4E68-4A1B-A071-C8314033C984}"/>
              </a:ext>
            </a:extLst>
          </p:cNvPr>
          <p:cNvSpPr>
            <a:spLocks noChangeArrowheads="1"/>
          </p:cNvSpPr>
          <p:nvPr/>
        </p:nvSpPr>
        <p:spPr bwMode="auto">
          <a:xfrm>
            <a:off x="5181600" y="3048000"/>
            <a:ext cx="76200" cy="228600"/>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30" name="Rectangle 22">
            <a:extLst>
              <a:ext uri="{FF2B5EF4-FFF2-40B4-BE49-F238E27FC236}">
                <a16:creationId xmlns:a16="http://schemas.microsoft.com/office/drawing/2014/main" id="{C65315B0-E41F-4082-9780-D31B1466F370}"/>
              </a:ext>
            </a:extLst>
          </p:cNvPr>
          <p:cNvSpPr>
            <a:spLocks noChangeArrowheads="1"/>
          </p:cNvSpPr>
          <p:nvPr/>
        </p:nvSpPr>
        <p:spPr bwMode="auto">
          <a:xfrm>
            <a:off x="5181600" y="3048000"/>
            <a:ext cx="76200" cy="228600"/>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31" name="Rectangle 23">
            <a:extLst>
              <a:ext uri="{FF2B5EF4-FFF2-40B4-BE49-F238E27FC236}">
                <a16:creationId xmlns:a16="http://schemas.microsoft.com/office/drawing/2014/main" id="{84D6D420-6794-49E9-9016-7429B9EF780F}"/>
              </a:ext>
            </a:extLst>
          </p:cNvPr>
          <p:cNvSpPr>
            <a:spLocks noChangeArrowheads="1"/>
          </p:cNvSpPr>
          <p:nvPr/>
        </p:nvSpPr>
        <p:spPr bwMode="auto">
          <a:xfrm>
            <a:off x="5181600" y="3048000"/>
            <a:ext cx="76200" cy="228600"/>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32" name="Rectangle 24">
            <a:extLst>
              <a:ext uri="{FF2B5EF4-FFF2-40B4-BE49-F238E27FC236}">
                <a16:creationId xmlns:a16="http://schemas.microsoft.com/office/drawing/2014/main" id="{02F3342A-FE5A-4542-9FE2-DB419EF4B589}"/>
              </a:ext>
            </a:extLst>
          </p:cNvPr>
          <p:cNvSpPr>
            <a:spLocks noChangeArrowheads="1"/>
          </p:cNvSpPr>
          <p:nvPr/>
        </p:nvSpPr>
        <p:spPr bwMode="auto">
          <a:xfrm>
            <a:off x="5105400" y="3581400"/>
            <a:ext cx="76200" cy="228600"/>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33" name="Rectangle 25">
            <a:extLst>
              <a:ext uri="{FF2B5EF4-FFF2-40B4-BE49-F238E27FC236}">
                <a16:creationId xmlns:a16="http://schemas.microsoft.com/office/drawing/2014/main" id="{ADB72A96-D1B3-4A90-9919-FA32BF5BAA0A}"/>
              </a:ext>
            </a:extLst>
          </p:cNvPr>
          <p:cNvSpPr>
            <a:spLocks noChangeArrowheads="1"/>
          </p:cNvSpPr>
          <p:nvPr/>
        </p:nvSpPr>
        <p:spPr bwMode="auto">
          <a:xfrm>
            <a:off x="5181600" y="3581400"/>
            <a:ext cx="76200" cy="228600"/>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34" name="Rectangle 26">
            <a:extLst>
              <a:ext uri="{FF2B5EF4-FFF2-40B4-BE49-F238E27FC236}">
                <a16:creationId xmlns:a16="http://schemas.microsoft.com/office/drawing/2014/main" id="{78E734F3-C5CC-44E3-B015-8F01C6EAFFFC}"/>
              </a:ext>
            </a:extLst>
          </p:cNvPr>
          <p:cNvSpPr>
            <a:spLocks noChangeArrowheads="1"/>
          </p:cNvSpPr>
          <p:nvPr/>
        </p:nvSpPr>
        <p:spPr bwMode="auto">
          <a:xfrm>
            <a:off x="5181600" y="3581400"/>
            <a:ext cx="76200" cy="228600"/>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grpSp>
        <p:nvGrpSpPr>
          <p:cNvPr id="35" name="Group 28">
            <a:extLst>
              <a:ext uri="{FF2B5EF4-FFF2-40B4-BE49-F238E27FC236}">
                <a16:creationId xmlns:a16="http://schemas.microsoft.com/office/drawing/2014/main" id="{BC2E28B7-5EA9-4033-AEAD-62CA526BF251}"/>
              </a:ext>
            </a:extLst>
          </p:cNvPr>
          <p:cNvGrpSpPr>
            <a:grpSpLocks/>
          </p:cNvGrpSpPr>
          <p:nvPr/>
        </p:nvGrpSpPr>
        <p:grpSpPr bwMode="auto">
          <a:xfrm>
            <a:off x="5486400" y="1905000"/>
            <a:ext cx="1752600" cy="304800"/>
            <a:chOff x="2496" y="1968"/>
            <a:chExt cx="1104" cy="192"/>
          </a:xfrm>
        </p:grpSpPr>
        <p:sp>
          <p:nvSpPr>
            <p:cNvPr id="36" name="Rectangle 29">
              <a:extLst>
                <a:ext uri="{FF2B5EF4-FFF2-40B4-BE49-F238E27FC236}">
                  <a16:creationId xmlns:a16="http://schemas.microsoft.com/office/drawing/2014/main" id="{946AC3E9-468E-4939-A493-3D301C84673B}"/>
                </a:ext>
              </a:extLst>
            </p:cNvPr>
            <p:cNvSpPr>
              <a:spLocks noChangeArrowheads="1"/>
            </p:cNvSpPr>
            <p:nvPr/>
          </p:nvSpPr>
          <p:spPr bwMode="auto">
            <a:xfrm>
              <a:off x="2736" y="2016"/>
              <a:ext cx="624" cy="144"/>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37" name="Rectangle 30">
              <a:extLst>
                <a:ext uri="{FF2B5EF4-FFF2-40B4-BE49-F238E27FC236}">
                  <a16:creationId xmlns:a16="http://schemas.microsoft.com/office/drawing/2014/main" id="{14148099-1EC2-42E2-B0C7-2564043E3808}"/>
                </a:ext>
              </a:extLst>
            </p:cNvPr>
            <p:cNvSpPr>
              <a:spLocks noChangeArrowheads="1"/>
            </p:cNvSpPr>
            <p:nvPr/>
          </p:nvSpPr>
          <p:spPr bwMode="auto">
            <a:xfrm>
              <a:off x="3456" y="2016"/>
              <a:ext cx="144" cy="144"/>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38" name="Rectangle 31">
              <a:extLst>
                <a:ext uri="{FF2B5EF4-FFF2-40B4-BE49-F238E27FC236}">
                  <a16:creationId xmlns:a16="http://schemas.microsoft.com/office/drawing/2014/main" id="{5C8C6F4A-53CF-4792-83DB-DB4BE813C931}"/>
                </a:ext>
              </a:extLst>
            </p:cNvPr>
            <p:cNvSpPr>
              <a:spLocks noChangeArrowheads="1"/>
            </p:cNvSpPr>
            <p:nvPr/>
          </p:nvSpPr>
          <p:spPr bwMode="auto">
            <a:xfrm>
              <a:off x="2496" y="1968"/>
              <a:ext cx="192" cy="192"/>
            </a:xfrm>
            <a:prstGeom prst="rect">
              <a:avLst/>
            </a:prstGeom>
            <a:solidFill>
              <a:srgbClr val="80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grpSp>
      <p:grpSp>
        <p:nvGrpSpPr>
          <p:cNvPr id="39" name="Group 32">
            <a:extLst>
              <a:ext uri="{FF2B5EF4-FFF2-40B4-BE49-F238E27FC236}">
                <a16:creationId xmlns:a16="http://schemas.microsoft.com/office/drawing/2014/main" id="{E68A8F48-7DFE-418A-A1A4-04CE428941EB}"/>
              </a:ext>
            </a:extLst>
          </p:cNvPr>
          <p:cNvGrpSpPr>
            <a:grpSpLocks/>
          </p:cNvGrpSpPr>
          <p:nvPr/>
        </p:nvGrpSpPr>
        <p:grpSpPr bwMode="auto">
          <a:xfrm>
            <a:off x="5791200" y="2438400"/>
            <a:ext cx="1752600" cy="304800"/>
            <a:chOff x="2688" y="2304"/>
            <a:chExt cx="1104" cy="192"/>
          </a:xfrm>
        </p:grpSpPr>
        <p:sp>
          <p:nvSpPr>
            <p:cNvPr id="40" name="Rectangle 33">
              <a:extLst>
                <a:ext uri="{FF2B5EF4-FFF2-40B4-BE49-F238E27FC236}">
                  <a16:creationId xmlns:a16="http://schemas.microsoft.com/office/drawing/2014/main" id="{1A6EFBD1-8F72-4AE2-84F8-23A2D7E8CD4C}"/>
                </a:ext>
              </a:extLst>
            </p:cNvPr>
            <p:cNvSpPr>
              <a:spLocks noChangeArrowheads="1"/>
            </p:cNvSpPr>
            <p:nvPr/>
          </p:nvSpPr>
          <p:spPr bwMode="auto">
            <a:xfrm>
              <a:off x="2928" y="2352"/>
              <a:ext cx="624" cy="144"/>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41" name="Rectangle 34">
              <a:extLst>
                <a:ext uri="{FF2B5EF4-FFF2-40B4-BE49-F238E27FC236}">
                  <a16:creationId xmlns:a16="http://schemas.microsoft.com/office/drawing/2014/main" id="{FF1404DE-B1D7-4D16-B18B-6D3CD16B5899}"/>
                </a:ext>
              </a:extLst>
            </p:cNvPr>
            <p:cNvSpPr>
              <a:spLocks noChangeArrowheads="1"/>
            </p:cNvSpPr>
            <p:nvPr/>
          </p:nvSpPr>
          <p:spPr bwMode="auto">
            <a:xfrm>
              <a:off x="3648" y="2352"/>
              <a:ext cx="144" cy="144"/>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42" name="Rectangle 35">
              <a:extLst>
                <a:ext uri="{FF2B5EF4-FFF2-40B4-BE49-F238E27FC236}">
                  <a16:creationId xmlns:a16="http://schemas.microsoft.com/office/drawing/2014/main" id="{91915919-FB3B-4BB4-AFA9-9FCBFE68EFEA}"/>
                </a:ext>
              </a:extLst>
            </p:cNvPr>
            <p:cNvSpPr>
              <a:spLocks noChangeArrowheads="1"/>
            </p:cNvSpPr>
            <p:nvPr/>
          </p:nvSpPr>
          <p:spPr bwMode="auto">
            <a:xfrm>
              <a:off x="2688" y="2304"/>
              <a:ext cx="192" cy="192"/>
            </a:xfrm>
            <a:prstGeom prst="rect">
              <a:avLst/>
            </a:prstGeom>
            <a:solidFill>
              <a:srgbClr val="80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grpSp>
      <p:grpSp>
        <p:nvGrpSpPr>
          <p:cNvPr id="43" name="Group 36">
            <a:extLst>
              <a:ext uri="{FF2B5EF4-FFF2-40B4-BE49-F238E27FC236}">
                <a16:creationId xmlns:a16="http://schemas.microsoft.com/office/drawing/2014/main" id="{C603E4FD-AEC6-440C-96C6-FBEA674FABB1}"/>
              </a:ext>
            </a:extLst>
          </p:cNvPr>
          <p:cNvGrpSpPr>
            <a:grpSpLocks/>
          </p:cNvGrpSpPr>
          <p:nvPr/>
        </p:nvGrpSpPr>
        <p:grpSpPr bwMode="auto">
          <a:xfrm>
            <a:off x="5410200" y="2971800"/>
            <a:ext cx="1905000" cy="838200"/>
            <a:chOff x="2448" y="2640"/>
            <a:chExt cx="1200" cy="528"/>
          </a:xfrm>
        </p:grpSpPr>
        <p:sp>
          <p:nvSpPr>
            <p:cNvPr id="44" name="Rectangle 37">
              <a:extLst>
                <a:ext uri="{FF2B5EF4-FFF2-40B4-BE49-F238E27FC236}">
                  <a16:creationId xmlns:a16="http://schemas.microsoft.com/office/drawing/2014/main" id="{6CED5B0A-051F-4E2E-9D07-5C98C17773ED}"/>
                </a:ext>
              </a:extLst>
            </p:cNvPr>
            <p:cNvSpPr>
              <a:spLocks noChangeArrowheads="1"/>
            </p:cNvSpPr>
            <p:nvPr/>
          </p:nvSpPr>
          <p:spPr bwMode="auto">
            <a:xfrm>
              <a:off x="2688" y="3024"/>
              <a:ext cx="720" cy="144"/>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45" name="Rectangle 38">
              <a:extLst>
                <a:ext uri="{FF2B5EF4-FFF2-40B4-BE49-F238E27FC236}">
                  <a16:creationId xmlns:a16="http://schemas.microsoft.com/office/drawing/2014/main" id="{F9BBD348-90C9-4680-A41B-0D521AC05F14}"/>
                </a:ext>
              </a:extLst>
            </p:cNvPr>
            <p:cNvSpPr>
              <a:spLocks noChangeArrowheads="1"/>
            </p:cNvSpPr>
            <p:nvPr/>
          </p:nvSpPr>
          <p:spPr bwMode="auto">
            <a:xfrm>
              <a:off x="2736" y="2688"/>
              <a:ext cx="576" cy="144"/>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46" name="Rectangle 39">
              <a:extLst>
                <a:ext uri="{FF2B5EF4-FFF2-40B4-BE49-F238E27FC236}">
                  <a16:creationId xmlns:a16="http://schemas.microsoft.com/office/drawing/2014/main" id="{F852651C-5679-4634-AC32-F5083D741E1C}"/>
                </a:ext>
              </a:extLst>
            </p:cNvPr>
            <p:cNvSpPr>
              <a:spLocks noChangeArrowheads="1"/>
            </p:cNvSpPr>
            <p:nvPr/>
          </p:nvSpPr>
          <p:spPr bwMode="auto">
            <a:xfrm>
              <a:off x="3504" y="3024"/>
              <a:ext cx="144" cy="144"/>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47" name="Rectangle 40">
              <a:extLst>
                <a:ext uri="{FF2B5EF4-FFF2-40B4-BE49-F238E27FC236}">
                  <a16:creationId xmlns:a16="http://schemas.microsoft.com/office/drawing/2014/main" id="{EE91906C-7DCE-447F-9D05-3858D9142C7F}"/>
                </a:ext>
              </a:extLst>
            </p:cNvPr>
            <p:cNvSpPr>
              <a:spLocks noChangeArrowheads="1"/>
            </p:cNvSpPr>
            <p:nvPr/>
          </p:nvSpPr>
          <p:spPr bwMode="auto">
            <a:xfrm>
              <a:off x="3408" y="2688"/>
              <a:ext cx="144" cy="144"/>
            </a:xfrm>
            <a:prstGeom prst="rect">
              <a:avLst/>
            </a:prstGeom>
            <a:solidFill>
              <a:srgbClr val="FF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48" name="Rectangle 41">
              <a:extLst>
                <a:ext uri="{FF2B5EF4-FFF2-40B4-BE49-F238E27FC236}">
                  <a16:creationId xmlns:a16="http://schemas.microsoft.com/office/drawing/2014/main" id="{E44D7253-5CB8-4F0E-90E0-087F73026F5E}"/>
                </a:ext>
              </a:extLst>
            </p:cNvPr>
            <p:cNvSpPr>
              <a:spLocks noChangeArrowheads="1"/>
            </p:cNvSpPr>
            <p:nvPr/>
          </p:nvSpPr>
          <p:spPr bwMode="auto">
            <a:xfrm>
              <a:off x="2448" y="2976"/>
              <a:ext cx="192" cy="192"/>
            </a:xfrm>
            <a:prstGeom prst="rect">
              <a:avLst/>
            </a:prstGeom>
            <a:solidFill>
              <a:srgbClr val="80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49" name="Rectangle 42">
              <a:extLst>
                <a:ext uri="{FF2B5EF4-FFF2-40B4-BE49-F238E27FC236}">
                  <a16:creationId xmlns:a16="http://schemas.microsoft.com/office/drawing/2014/main" id="{A1774A77-29A8-48EB-8A26-9541E735CF57}"/>
                </a:ext>
              </a:extLst>
            </p:cNvPr>
            <p:cNvSpPr>
              <a:spLocks noChangeArrowheads="1"/>
            </p:cNvSpPr>
            <p:nvPr/>
          </p:nvSpPr>
          <p:spPr bwMode="auto">
            <a:xfrm>
              <a:off x="2448" y="2640"/>
              <a:ext cx="192" cy="192"/>
            </a:xfrm>
            <a:prstGeom prst="rect">
              <a:avLst/>
            </a:prstGeom>
            <a:solidFill>
              <a:srgbClr val="80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grpSp>
      <p:grpSp>
        <p:nvGrpSpPr>
          <p:cNvPr id="50" name="Group 43">
            <a:extLst>
              <a:ext uri="{FF2B5EF4-FFF2-40B4-BE49-F238E27FC236}">
                <a16:creationId xmlns:a16="http://schemas.microsoft.com/office/drawing/2014/main" id="{B421FB12-F463-4ED4-A248-04AC1B153D98}"/>
              </a:ext>
            </a:extLst>
          </p:cNvPr>
          <p:cNvGrpSpPr>
            <a:grpSpLocks/>
          </p:cNvGrpSpPr>
          <p:nvPr/>
        </p:nvGrpSpPr>
        <p:grpSpPr bwMode="auto">
          <a:xfrm>
            <a:off x="8839200" y="2286001"/>
            <a:ext cx="1600200" cy="1295400"/>
            <a:chOff x="4608" y="2208"/>
            <a:chExt cx="1008" cy="816"/>
          </a:xfrm>
        </p:grpSpPr>
        <p:sp>
          <p:nvSpPr>
            <p:cNvPr id="51" name="Rectangle 44">
              <a:extLst>
                <a:ext uri="{FF2B5EF4-FFF2-40B4-BE49-F238E27FC236}">
                  <a16:creationId xmlns:a16="http://schemas.microsoft.com/office/drawing/2014/main" id="{531B348C-D79E-46FF-82CA-87DD5C0CDFBB}"/>
                </a:ext>
              </a:extLst>
            </p:cNvPr>
            <p:cNvSpPr>
              <a:spLocks noChangeArrowheads="1"/>
            </p:cNvSpPr>
            <p:nvPr/>
          </p:nvSpPr>
          <p:spPr bwMode="auto">
            <a:xfrm>
              <a:off x="4800" y="2208"/>
              <a:ext cx="480" cy="144"/>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52" name="Rectangle 45">
              <a:extLst>
                <a:ext uri="{FF2B5EF4-FFF2-40B4-BE49-F238E27FC236}">
                  <a16:creationId xmlns:a16="http://schemas.microsoft.com/office/drawing/2014/main" id="{DBFCFE0B-49C1-4E05-B1B3-BF47D13D40FB}"/>
                </a:ext>
              </a:extLst>
            </p:cNvPr>
            <p:cNvSpPr>
              <a:spLocks noChangeArrowheads="1"/>
            </p:cNvSpPr>
            <p:nvPr/>
          </p:nvSpPr>
          <p:spPr bwMode="auto">
            <a:xfrm>
              <a:off x="4896" y="2544"/>
              <a:ext cx="528" cy="144"/>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53" name="Rectangle 46">
              <a:extLst>
                <a:ext uri="{FF2B5EF4-FFF2-40B4-BE49-F238E27FC236}">
                  <a16:creationId xmlns:a16="http://schemas.microsoft.com/office/drawing/2014/main" id="{B88B7D71-C2AF-48A1-8644-2045379D6303}"/>
                </a:ext>
              </a:extLst>
            </p:cNvPr>
            <p:cNvSpPr>
              <a:spLocks noChangeArrowheads="1"/>
            </p:cNvSpPr>
            <p:nvPr/>
          </p:nvSpPr>
          <p:spPr bwMode="auto">
            <a:xfrm>
              <a:off x="4896" y="2880"/>
              <a:ext cx="624" cy="144"/>
            </a:xfrm>
            <a:prstGeom prst="rect">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54" name="Rectangle 48">
              <a:extLst>
                <a:ext uri="{FF2B5EF4-FFF2-40B4-BE49-F238E27FC236}">
                  <a16:creationId xmlns:a16="http://schemas.microsoft.com/office/drawing/2014/main" id="{99284F50-05A0-4549-BABC-537D6D2C2B25}"/>
                </a:ext>
              </a:extLst>
            </p:cNvPr>
            <p:cNvSpPr>
              <a:spLocks noChangeArrowheads="1"/>
            </p:cNvSpPr>
            <p:nvPr/>
          </p:nvSpPr>
          <p:spPr bwMode="auto">
            <a:xfrm>
              <a:off x="4608" y="2208"/>
              <a:ext cx="48" cy="144"/>
            </a:xfrm>
            <a:prstGeom prst="rect">
              <a:avLst/>
            </a:prstGeom>
            <a:solidFill>
              <a:srgbClr val="9933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55" name="Rectangle 49">
              <a:extLst>
                <a:ext uri="{FF2B5EF4-FFF2-40B4-BE49-F238E27FC236}">
                  <a16:creationId xmlns:a16="http://schemas.microsoft.com/office/drawing/2014/main" id="{37E22AF0-9639-4475-96DD-E992ECA3018F}"/>
                </a:ext>
              </a:extLst>
            </p:cNvPr>
            <p:cNvSpPr>
              <a:spLocks noChangeArrowheads="1"/>
            </p:cNvSpPr>
            <p:nvPr/>
          </p:nvSpPr>
          <p:spPr bwMode="auto">
            <a:xfrm>
              <a:off x="4704" y="2544"/>
              <a:ext cx="48" cy="144"/>
            </a:xfrm>
            <a:prstGeom prst="rect">
              <a:avLst/>
            </a:prstGeom>
            <a:solidFill>
              <a:srgbClr val="9933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56" name="Rectangle 50">
              <a:extLst>
                <a:ext uri="{FF2B5EF4-FFF2-40B4-BE49-F238E27FC236}">
                  <a16:creationId xmlns:a16="http://schemas.microsoft.com/office/drawing/2014/main" id="{FCD03B38-34BE-4D23-B8E1-25086BB8C27A}"/>
                </a:ext>
              </a:extLst>
            </p:cNvPr>
            <p:cNvSpPr>
              <a:spLocks noChangeArrowheads="1"/>
            </p:cNvSpPr>
            <p:nvPr/>
          </p:nvSpPr>
          <p:spPr bwMode="auto">
            <a:xfrm>
              <a:off x="4656" y="2880"/>
              <a:ext cx="48" cy="144"/>
            </a:xfrm>
            <a:prstGeom prst="rect">
              <a:avLst/>
            </a:prstGeom>
            <a:solidFill>
              <a:srgbClr val="9933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57" name="Rectangle 51">
              <a:extLst>
                <a:ext uri="{FF2B5EF4-FFF2-40B4-BE49-F238E27FC236}">
                  <a16:creationId xmlns:a16="http://schemas.microsoft.com/office/drawing/2014/main" id="{57DA3324-0896-44B3-B458-3666B936EDB7}"/>
                </a:ext>
              </a:extLst>
            </p:cNvPr>
            <p:cNvSpPr>
              <a:spLocks noChangeArrowheads="1"/>
            </p:cNvSpPr>
            <p:nvPr/>
          </p:nvSpPr>
          <p:spPr bwMode="auto">
            <a:xfrm>
              <a:off x="5328" y="2208"/>
              <a:ext cx="48" cy="144"/>
            </a:xfrm>
            <a:prstGeom prst="rect">
              <a:avLst/>
            </a:prstGeom>
            <a:solidFill>
              <a:srgbClr val="9933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58" name="Rectangle 52">
              <a:extLst>
                <a:ext uri="{FF2B5EF4-FFF2-40B4-BE49-F238E27FC236}">
                  <a16:creationId xmlns:a16="http://schemas.microsoft.com/office/drawing/2014/main" id="{3CB35C8C-5CDA-4E1B-ABED-CCC70B76BA0E}"/>
                </a:ext>
              </a:extLst>
            </p:cNvPr>
            <p:cNvSpPr>
              <a:spLocks noChangeArrowheads="1"/>
            </p:cNvSpPr>
            <p:nvPr/>
          </p:nvSpPr>
          <p:spPr bwMode="auto">
            <a:xfrm>
              <a:off x="5472" y="2544"/>
              <a:ext cx="48" cy="144"/>
            </a:xfrm>
            <a:prstGeom prst="rect">
              <a:avLst/>
            </a:prstGeom>
            <a:solidFill>
              <a:srgbClr val="9933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59" name="Rectangle 53">
              <a:extLst>
                <a:ext uri="{FF2B5EF4-FFF2-40B4-BE49-F238E27FC236}">
                  <a16:creationId xmlns:a16="http://schemas.microsoft.com/office/drawing/2014/main" id="{10F1A18A-7927-495E-92DC-9BC855D40786}"/>
                </a:ext>
              </a:extLst>
            </p:cNvPr>
            <p:cNvSpPr>
              <a:spLocks noChangeArrowheads="1"/>
            </p:cNvSpPr>
            <p:nvPr/>
          </p:nvSpPr>
          <p:spPr bwMode="auto">
            <a:xfrm>
              <a:off x="5568" y="2880"/>
              <a:ext cx="48" cy="144"/>
            </a:xfrm>
            <a:prstGeom prst="rect">
              <a:avLst/>
            </a:prstGeom>
            <a:solidFill>
              <a:srgbClr val="9933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grpSp>
      <p:grpSp>
        <p:nvGrpSpPr>
          <p:cNvPr id="60" name="Group 54">
            <a:extLst>
              <a:ext uri="{FF2B5EF4-FFF2-40B4-BE49-F238E27FC236}">
                <a16:creationId xmlns:a16="http://schemas.microsoft.com/office/drawing/2014/main" id="{C0D74480-1626-4090-A853-82A90BA18786}"/>
              </a:ext>
            </a:extLst>
          </p:cNvPr>
          <p:cNvGrpSpPr>
            <a:grpSpLocks/>
          </p:cNvGrpSpPr>
          <p:nvPr/>
        </p:nvGrpSpPr>
        <p:grpSpPr bwMode="auto">
          <a:xfrm>
            <a:off x="3200401" y="1905000"/>
            <a:ext cx="919163" cy="2819400"/>
            <a:chOff x="1056" y="1968"/>
            <a:chExt cx="579" cy="1776"/>
          </a:xfrm>
        </p:grpSpPr>
        <p:sp>
          <p:nvSpPr>
            <p:cNvPr id="61" name="Rectangle 55">
              <a:extLst>
                <a:ext uri="{FF2B5EF4-FFF2-40B4-BE49-F238E27FC236}">
                  <a16:creationId xmlns:a16="http://schemas.microsoft.com/office/drawing/2014/main" id="{1A3D9293-9955-4615-99AE-D0B65DE3E431}"/>
                </a:ext>
              </a:extLst>
            </p:cNvPr>
            <p:cNvSpPr>
              <a:spLocks noChangeArrowheads="1"/>
            </p:cNvSpPr>
            <p:nvPr/>
          </p:nvSpPr>
          <p:spPr bwMode="auto">
            <a:xfrm>
              <a:off x="1296" y="2976"/>
              <a:ext cx="192" cy="192"/>
            </a:xfrm>
            <a:prstGeom prst="rect">
              <a:avLst/>
            </a:prstGeom>
            <a:solidFill>
              <a:srgbClr val="80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62" name="Rectangle 56">
              <a:extLst>
                <a:ext uri="{FF2B5EF4-FFF2-40B4-BE49-F238E27FC236}">
                  <a16:creationId xmlns:a16="http://schemas.microsoft.com/office/drawing/2014/main" id="{35D86742-0AE0-431F-B857-8CB3ACFB01DA}"/>
                </a:ext>
              </a:extLst>
            </p:cNvPr>
            <p:cNvSpPr>
              <a:spLocks noChangeArrowheads="1"/>
            </p:cNvSpPr>
            <p:nvPr/>
          </p:nvSpPr>
          <p:spPr bwMode="auto">
            <a:xfrm>
              <a:off x="1296" y="2640"/>
              <a:ext cx="192" cy="192"/>
            </a:xfrm>
            <a:prstGeom prst="rect">
              <a:avLst/>
            </a:prstGeom>
            <a:solidFill>
              <a:srgbClr val="80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63" name="Rectangle 57">
              <a:extLst>
                <a:ext uri="{FF2B5EF4-FFF2-40B4-BE49-F238E27FC236}">
                  <a16:creationId xmlns:a16="http://schemas.microsoft.com/office/drawing/2014/main" id="{2AF62812-16F1-4FA5-A14B-F3668272BE0B}"/>
                </a:ext>
              </a:extLst>
            </p:cNvPr>
            <p:cNvSpPr>
              <a:spLocks noChangeArrowheads="1"/>
            </p:cNvSpPr>
            <p:nvPr/>
          </p:nvSpPr>
          <p:spPr bwMode="auto">
            <a:xfrm>
              <a:off x="1296" y="2304"/>
              <a:ext cx="192" cy="192"/>
            </a:xfrm>
            <a:prstGeom prst="rect">
              <a:avLst/>
            </a:prstGeom>
            <a:solidFill>
              <a:srgbClr val="80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64" name="Rectangle 58">
              <a:extLst>
                <a:ext uri="{FF2B5EF4-FFF2-40B4-BE49-F238E27FC236}">
                  <a16:creationId xmlns:a16="http://schemas.microsoft.com/office/drawing/2014/main" id="{634CFA53-5024-4990-9E6F-55BB5F9C7799}"/>
                </a:ext>
              </a:extLst>
            </p:cNvPr>
            <p:cNvSpPr>
              <a:spLocks noChangeArrowheads="1"/>
            </p:cNvSpPr>
            <p:nvPr/>
          </p:nvSpPr>
          <p:spPr bwMode="auto">
            <a:xfrm>
              <a:off x="1296" y="1968"/>
              <a:ext cx="192" cy="192"/>
            </a:xfrm>
            <a:prstGeom prst="rect">
              <a:avLst/>
            </a:prstGeom>
            <a:solidFill>
              <a:srgbClr val="8000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endParaRPr lang="en-US" altLang="en-US"/>
            </a:p>
          </p:txBody>
        </p:sp>
        <p:sp>
          <p:nvSpPr>
            <p:cNvPr id="65" name="Text Box 59">
              <a:extLst>
                <a:ext uri="{FF2B5EF4-FFF2-40B4-BE49-F238E27FC236}">
                  <a16:creationId xmlns:a16="http://schemas.microsoft.com/office/drawing/2014/main" id="{6E0FEADC-AF26-4C10-A0DA-6606E61DF655}"/>
                </a:ext>
              </a:extLst>
            </p:cNvPr>
            <p:cNvSpPr txBox="1">
              <a:spLocks noChangeArrowheads="1"/>
            </p:cNvSpPr>
            <p:nvPr/>
          </p:nvSpPr>
          <p:spPr bwMode="auto">
            <a:xfrm>
              <a:off x="1056" y="3302"/>
              <a:ext cx="579"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algn="ctr" eaLnBrk="1" hangingPunct="1"/>
              <a:r>
                <a:rPr lang="en-US" altLang="en-US" sz="2000">
                  <a:latin typeface="Comic Sans MS" panose="030F0702030302020204" pitchFamily="66" charset="0"/>
                </a:rPr>
                <a:t>Input </a:t>
              </a:r>
            </a:p>
            <a:p>
              <a:pPr algn="ctr" eaLnBrk="1" hangingPunct="1"/>
              <a:r>
                <a:rPr lang="en-US" altLang="en-US" sz="2000">
                  <a:latin typeface="Comic Sans MS" panose="030F0702030302020204" pitchFamily="66" charset="0"/>
                </a:rPr>
                <a:t>Splits</a:t>
              </a:r>
            </a:p>
          </p:txBody>
        </p:sp>
      </p:grpSp>
      <p:pic>
        <p:nvPicPr>
          <p:cNvPr id="66" name="Picture 63" descr="mapreduce">
            <a:extLst>
              <a:ext uri="{FF2B5EF4-FFF2-40B4-BE49-F238E27FC236}">
                <a16:creationId xmlns:a16="http://schemas.microsoft.com/office/drawing/2014/main" id="{5B0549AC-41E7-4358-9CE4-BBA4743257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81200" y="1828800"/>
            <a:ext cx="1106488" cy="202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 name="Group 67">
            <a:extLst>
              <a:ext uri="{FF2B5EF4-FFF2-40B4-BE49-F238E27FC236}">
                <a16:creationId xmlns:a16="http://schemas.microsoft.com/office/drawing/2014/main" id="{53410A27-2F38-483A-A671-3759397AC06A}"/>
              </a:ext>
            </a:extLst>
          </p:cNvPr>
          <p:cNvGrpSpPr>
            <a:grpSpLocks/>
          </p:cNvGrpSpPr>
          <p:nvPr/>
        </p:nvGrpSpPr>
        <p:grpSpPr bwMode="auto">
          <a:xfrm>
            <a:off x="3962400" y="990600"/>
            <a:ext cx="5791200" cy="457200"/>
            <a:chOff x="1536" y="624"/>
            <a:chExt cx="3648" cy="288"/>
          </a:xfrm>
        </p:grpSpPr>
        <p:sp>
          <p:nvSpPr>
            <p:cNvPr id="68" name="Line 65">
              <a:extLst>
                <a:ext uri="{FF2B5EF4-FFF2-40B4-BE49-F238E27FC236}">
                  <a16:creationId xmlns:a16="http://schemas.microsoft.com/office/drawing/2014/main" id="{5A521C0D-1CB7-4FF8-A54E-7B4F72736285}"/>
                </a:ext>
              </a:extLst>
            </p:cNvPr>
            <p:cNvSpPr>
              <a:spLocks noChangeShapeType="1"/>
            </p:cNvSpPr>
            <p:nvPr/>
          </p:nvSpPr>
          <p:spPr bwMode="auto">
            <a:xfrm>
              <a:off x="1536" y="912"/>
              <a:ext cx="364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9" name="Text Box 66">
              <a:extLst>
                <a:ext uri="{FF2B5EF4-FFF2-40B4-BE49-F238E27FC236}">
                  <a16:creationId xmlns:a16="http://schemas.microsoft.com/office/drawing/2014/main" id="{B8342ED4-97F9-4983-9237-7E660740CA52}"/>
                </a:ext>
              </a:extLst>
            </p:cNvPr>
            <p:cNvSpPr txBox="1">
              <a:spLocks noChangeArrowheads="1"/>
            </p:cNvSpPr>
            <p:nvPr/>
          </p:nvSpPr>
          <p:spPr bwMode="auto">
            <a:xfrm>
              <a:off x="4464" y="624"/>
              <a:ext cx="54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r>
                <a:rPr lang="en-US" altLang="en-US" sz="2400"/>
                <a:t>Time</a:t>
              </a:r>
            </a:p>
          </p:txBody>
        </p:sp>
      </p:grpSp>
      <p:sp>
        <p:nvSpPr>
          <p:cNvPr id="70" name="Line 68">
            <a:extLst>
              <a:ext uri="{FF2B5EF4-FFF2-40B4-BE49-F238E27FC236}">
                <a16:creationId xmlns:a16="http://schemas.microsoft.com/office/drawing/2014/main" id="{5AC30772-6334-4335-A2DA-95058E7F022B}"/>
              </a:ext>
            </a:extLst>
          </p:cNvPr>
          <p:cNvSpPr>
            <a:spLocks noChangeShapeType="1"/>
          </p:cNvSpPr>
          <p:nvPr/>
        </p:nvSpPr>
        <p:spPr bwMode="auto">
          <a:xfrm>
            <a:off x="2819400" y="2819400"/>
            <a:ext cx="609600"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1" name="Text Box 11">
            <a:extLst>
              <a:ext uri="{FF2B5EF4-FFF2-40B4-BE49-F238E27FC236}">
                <a16:creationId xmlns:a16="http://schemas.microsoft.com/office/drawing/2014/main" id="{094A32F7-5DB9-4629-828A-281156CC1821}"/>
              </a:ext>
            </a:extLst>
          </p:cNvPr>
          <p:cNvSpPr txBox="1">
            <a:spLocks noChangeArrowheads="1"/>
          </p:cNvSpPr>
          <p:nvPr/>
        </p:nvSpPr>
        <p:spPr bwMode="auto">
          <a:xfrm>
            <a:off x="9367043" y="4191002"/>
            <a:ext cx="103425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200">
                <a:solidFill>
                  <a:schemeClr val="tx1"/>
                </a:solidFill>
                <a:latin typeface="Arial" panose="020B0604020202020204" pitchFamily="34" charset="0"/>
              </a:defRPr>
            </a:lvl1pPr>
            <a:lvl2pPr marL="742950" indent="-285750" eaLnBrk="0" hangingPunct="0">
              <a:defRPr sz="3200">
                <a:solidFill>
                  <a:schemeClr val="tx1"/>
                </a:solidFill>
                <a:latin typeface="Arial" panose="020B0604020202020204" pitchFamily="34" charset="0"/>
              </a:defRPr>
            </a:lvl2pPr>
            <a:lvl3pPr marL="1143000" indent="-228600" eaLnBrk="0" hangingPunct="0">
              <a:defRPr sz="3200">
                <a:solidFill>
                  <a:schemeClr val="tx1"/>
                </a:solidFill>
                <a:latin typeface="Arial" panose="020B0604020202020204" pitchFamily="34" charset="0"/>
              </a:defRPr>
            </a:lvl3pPr>
            <a:lvl4pPr marL="1600200" indent="-228600" eaLnBrk="0" hangingPunct="0">
              <a:defRPr sz="3200">
                <a:solidFill>
                  <a:schemeClr val="tx1"/>
                </a:solidFill>
                <a:latin typeface="Arial" panose="020B0604020202020204" pitchFamily="34" charset="0"/>
              </a:defRPr>
            </a:lvl4pPr>
            <a:lvl5pPr marL="2057400" indent="-228600" eaLnBrk="0" hangingPunct="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r>
              <a:rPr lang="en-US" altLang="en-US" sz="2000" dirty="0">
                <a:latin typeface="Comic Sans MS" panose="030F0702030302020204" pitchFamily="66" charset="0"/>
              </a:rPr>
              <a:t>Output</a:t>
            </a:r>
          </a:p>
        </p:txBody>
      </p:sp>
      <p:sp>
        <p:nvSpPr>
          <p:cNvPr id="72" name="Right Brace 71">
            <a:extLst>
              <a:ext uri="{FF2B5EF4-FFF2-40B4-BE49-F238E27FC236}">
                <a16:creationId xmlns:a16="http://schemas.microsoft.com/office/drawing/2014/main" id="{93E8D0E6-3B81-4DA8-B368-34363D5647AA}"/>
              </a:ext>
            </a:extLst>
          </p:cNvPr>
          <p:cNvSpPr/>
          <p:nvPr/>
        </p:nvSpPr>
        <p:spPr>
          <a:xfrm rot="5400000">
            <a:off x="9547861" y="3215642"/>
            <a:ext cx="541017" cy="142494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23946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55"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1000" fill="hold"/>
                                        <p:tgtEl>
                                          <p:spTgt spid="6"/>
                                        </p:tgtEl>
                                        <p:attrNameLst>
                                          <p:attrName>ppt_w</p:attrName>
                                        </p:attrNameLst>
                                      </p:cBhvr>
                                      <p:tavLst>
                                        <p:tav tm="0">
                                          <p:val>
                                            <p:strVal val="#ppt_w*0.70"/>
                                          </p:val>
                                        </p:tav>
                                        <p:tav tm="100000">
                                          <p:val>
                                            <p:strVal val="#ppt_w"/>
                                          </p:val>
                                        </p:tav>
                                      </p:tavLst>
                                    </p:anim>
                                    <p:anim calcmode="lin" valueType="num">
                                      <p:cBhvr>
                                        <p:cTn id="10" dur="1000" fill="hold"/>
                                        <p:tgtEl>
                                          <p:spTgt spid="6"/>
                                        </p:tgtEl>
                                        <p:attrNameLst>
                                          <p:attrName>ppt_h</p:attrName>
                                        </p:attrNameLst>
                                      </p:cBhvr>
                                      <p:tavLst>
                                        <p:tav tm="0">
                                          <p:val>
                                            <p:strVal val="#ppt_h"/>
                                          </p:val>
                                        </p:tav>
                                        <p:tav tm="100000">
                                          <p:val>
                                            <p:strVal val="#ppt_h"/>
                                          </p:val>
                                        </p:tav>
                                      </p:tavLst>
                                    </p:anim>
                                    <p:animEffect transition="in" filter="fade">
                                      <p:cBhvr>
                                        <p:cTn id="11" dur="1000"/>
                                        <p:tgtEl>
                                          <p:spTgt spid="6"/>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dissolve">
                                      <p:cBhvr>
                                        <p:cTn id="14" dur="500"/>
                                        <p:tgtEl>
                                          <p:spTgt spid="14"/>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strVal val="#ppt_w*0.70"/>
                                          </p:val>
                                        </p:tav>
                                        <p:tav tm="100000">
                                          <p:val>
                                            <p:strVal val="#ppt_w"/>
                                          </p:val>
                                        </p:tav>
                                      </p:tavLst>
                                    </p:anim>
                                    <p:anim calcmode="lin" valueType="num">
                                      <p:cBhvr>
                                        <p:cTn id="18" dur="1000" fill="hold"/>
                                        <p:tgtEl>
                                          <p:spTgt spid="9"/>
                                        </p:tgtEl>
                                        <p:attrNameLst>
                                          <p:attrName>ppt_h</p:attrName>
                                        </p:attrNameLst>
                                      </p:cBhvr>
                                      <p:tavLst>
                                        <p:tav tm="0">
                                          <p:val>
                                            <p:strVal val="#ppt_h"/>
                                          </p:val>
                                        </p:tav>
                                        <p:tav tm="100000">
                                          <p:val>
                                            <p:strVal val="#ppt_h"/>
                                          </p:val>
                                        </p:tav>
                                      </p:tavLst>
                                    </p:anim>
                                    <p:animEffect transition="in" filter="fade">
                                      <p:cBhvr>
                                        <p:cTn id="19" dur="1000"/>
                                        <p:tgtEl>
                                          <p:spTgt spid="9"/>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par>
                                <p:cTn id="23" presetID="55"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strVal val="#ppt_w*0.70"/>
                                          </p:val>
                                        </p:tav>
                                        <p:tav tm="100000">
                                          <p:val>
                                            <p:strVal val="#ppt_w"/>
                                          </p:val>
                                        </p:tav>
                                      </p:tavLst>
                                    </p:anim>
                                    <p:anim calcmode="lin" valueType="num">
                                      <p:cBhvr>
                                        <p:cTn id="26" dur="1000" fill="hold"/>
                                        <p:tgtEl>
                                          <p:spTgt spid="10"/>
                                        </p:tgtEl>
                                        <p:attrNameLst>
                                          <p:attrName>ppt_h</p:attrName>
                                        </p:attrNameLst>
                                      </p:cBhvr>
                                      <p:tavLst>
                                        <p:tav tm="0">
                                          <p:val>
                                            <p:strVal val="#ppt_h"/>
                                          </p:val>
                                        </p:tav>
                                        <p:tav tm="100000">
                                          <p:val>
                                            <p:strVal val="#ppt_h"/>
                                          </p:val>
                                        </p:tav>
                                      </p:tavLst>
                                    </p:anim>
                                    <p:animEffect transition="in" filter="fade">
                                      <p:cBhvr>
                                        <p:cTn id="27" dur="10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55"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1000" fill="hold"/>
                                        <p:tgtEl>
                                          <p:spTgt spid="11"/>
                                        </p:tgtEl>
                                        <p:attrNameLst>
                                          <p:attrName>ppt_w</p:attrName>
                                        </p:attrNameLst>
                                      </p:cBhvr>
                                      <p:tavLst>
                                        <p:tav tm="0">
                                          <p:val>
                                            <p:strVal val="#ppt_w*0.70"/>
                                          </p:val>
                                        </p:tav>
                                        <p:tav tm="100000">
                                          <p:val>
                                            <p:strVal val="#ppt_w"/>
                                          </p:val>
                                        </p:tav>
                                      </p:tavLst>
                                    </p:anim>
                                    <p:anim calcmode="lin" valueType="num">
                                      <p:cBhvr>
                                        <p:cTn id="34" dur="1000" fill="hold"/>
                                        <p:tgtEl>
                                          <p:spTgt spid="11"/>
                                        </p:tgtEl>
                                        <p:attrNameLst>
                                          <p:attrName>ppt_h</p:attrName>
                                        </p:attrNameLst>
                                      </p:cBhvr>
                                      <p:tavLst>
                                        <p:tav tm="0">
                                          <p:val>
                                            <p:strVal val="#ppt_h"/>
                                          </p:val>
                                        </p:tav>
                                        <p:tav tm="100000">
                                          <p:val>
                                            <p:strVal val="#ppt_h"/>
                                          </p:val>
                                        </p:tav>
                                      </p:tavLst>
                                    </p:anim>
                                    <p:animEffect transition="in" filter="fade">
                                      <p:cBhvr>
                                        <p:cTn id="35" dur="1000"/>
                                        <p:tgtEl>
                                          <p:spTgt spid="1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dissolv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childTnLst>
                                </p:cTn>
                              </p:par>
                              <p:par>
                                <p:cTn id="46" presetID="63" presetClass="path" presetSubtype="0" accel="50000" decel="50000" fill="hold" grpId="1" nodeType="withEffect">
                                  <p:stCondLst>
                                    <p:cond delay="0"/>
                                  </p:stCondLst>
                                  <p:childTnLst>
                                    <p:animMotion origin="layout" path="M 3.33333E-6 -3.33333E-6 L 0.2875 0.05 " pathEditMode="relative" rAng="0" ptsTypes="AA">
                                      <p:cBhvr>
                                        <p:cTn id="47" dur="2000" fill="hold"/>
                                        <p:tgtEl>
                                          <p:spTgt spid="23"/>
                                        </p:tgtEl>
                                        <p:attrNameLst>
                                          <p:attrName>ppt_x</p:attrName>
                                          <p:attrName>ppt_y</p:attrName>
                                        </p:attrNameLst>
                                      </p:cBhvr>
                                      <p:rCtr x="14375" y="2500"/>
                                    </p:animMotion>
                                  </p:childTnLst>
                                </p:cTn>
                              </p:par>
                              <p:par>
                                <p:cTn id="48" presetID="1"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childTnLst>
                                </p:cTn>
                              </p:par>
                              <p:par>
                                <p:cTn id="50" presetID="63" presetClass="path" presetSubtype="0" accel="50000" decel="50000" fill="hold" grpId="1" nodeType="withEffect">
                                  <p:stCondLst>
                                    <p:cond delay="0"/>
                                  </p:stCondLst>
                                  <p:childTnLst>
                                    <p:animMotion origin="layout" path="M -0.00417 0.01667 L 0.2875 0.20556 " pathEditMode="relative" rAng="0" ptsTypes="AA">
                                      <p:cBhvr>
                                        <p:cTn id="51" dur="2000" fill="hold"/>
                                        <p:tgtEl>
                                          <p:spTgt spid="24"/>
                                        </p:tgtEl>
                                        <p:attrNameLst>
                                          <p:attrName>ppt_x</p:attrName>
                                          <p:attrName>ppt_y</p:attrName>
                                        </p:attrNameLst>
                                      </p:cBhvr>
                                      <p:rCtr x="14583" y="9444"/>
                                    </p:animMotion>
                                  </p:childTnLst>
                                </p:cTn>
                              </p:par>
                              <p:par>
                                <p:cTn id="52" presetID="1" presetClass="entr" presetSubtype="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childTnLst>
                                </p:cTn>
                              </p:par>
                              <p:par>
                                <p:cTn id="54" presetID="63" presetClass="path" presetSubtype="0" accel="50000" decel="50000" fill="hold" grpId="1" nodeType="withEffect">
                                  <p:stCondLst>
                                    <p:cond delay="0"/>
                                  </p:stCondLst>
                                  <p:childTnLst>
                                    <p:animMotion origin="layout" path="M -0.0375 -0.07222 L 0.24584 0.05 " pathEditMode="relative" rAng="0" ptsTypes="AA">
                                      <p:cBhvr>
                                        <p:cTn id="55" dur="2000" fill="hold"/>
                                        <p:tgtEl>
                                          <p:spTgt spid="25"/>
                                        </p:tgtEl>
                                        <p:attrNameLst>
                                          <p:attrName>ppt_x</p:attrName>
                                          <p:attrName>ppt_y</p:attrName>
                                        </p:attrNameLst>
                                      </p:cBhvr>
                                      <p:rCtr x="14167" y="6111"/>
                                    </p:animMotion>
                                  </p:childTnLst>
                                </p:cTn>
                              </p:par>
                              <p:par>
                                <p:cTn id="56" presetID="1"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childTnLst>
                                </p:cTn>
                              </p:par>
                              <p:par>
                                <p:cTn id="58" presetID="63" presetClass="path" presetSubtype="0" accel="50000" decel="50000" fill="hold" grpId="1" nodeType="withEffect">
                                  <p:stCondLst>
                                    <p:cond delay="0"/>
                                  </p:stCondLst>
                                  <p:childTnLst>
                                    <p:animMotion origin="layout" path="M -3.33333E-6 -1.11111E-6 L 0.24584 -0.02778 " pathEditMode="relative" rAng="0" ptsTypes="AA">
                                      <p:cBhvr>
                                        <p:cTn id="59" dur="2000" fill="hold"/>
                                        <p:tgtEl>
                                          <p:spTgt spid="26"/>
                                        </p:tgtEl>
                                        <p:attrNameLst>
                                          <p:attrName>ppt_x</p:attrName>
                                          <p:attrName>ppt_y</p:attrName>
                                        </p:attrNameLst>
                                      </p:cBhvr>
                                      <p:rCtr x="12292" y="-1389"/>
                                    </p:animMotion>
                                  </p:childTnLst>
                                </p:cTn>
                              </p:par>
                              <p:par>
                                <p:cTn id="60" presetID="1"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childTnLst>
                                </p:cTn>
                              </p:par>
                              <p:par>
                                <p:cTn id="62" presetID="63" presetClass="path" presetSubtype="0" accel="50000" decel="50000" fill="hold" grpId="1" nodeType="withEffect">
                                  <p:stCondLst>
                                    <p:cond delay="0"/>
                                  </p:stCondLst>
                                  <p:childTnLst>
                                    <p:animMotion origin="layout" path="M -3.33333E-6 -1.11111E-6 L 0.24584 0.05 " pathEditMode="relative" rAng="0" ptsTypes="AA">
                                      <p:cBhvr>
                                        <p:cTn id="63" dur="2000" fill="hold"/>
                                        <p:tgtEl>
                                          <p:spTgt spid="27"/>
                                        </p:tgtEl>
                                        <p:attrNameLst>
                                          <p:attrName>ppt_x</p:attrName>
                                          <p:attrName>ppt_y</p:attrName>
                                        </p:attrNameLst>
                                      </p:cBhvr>
                                      <p:rCtr x="12292" y="2500"/>
                                    </p:animMotion>
                                  </p:childTnLst>
                                </p:cTn>
                              </p:par>
                              <p:par>
                                <p:cTn id="64" presetID="1"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childTnLst>
                                </p:cTn>
                              </p:par>
                              <p:par>
                                <p:cTn id="66" presetID="63" presetClass="path" presetSubtype="0" accel="50000" decel="50000" fill="hold" grpId="1" nodeType="withEffect">
                                  <p:stCondLst>
                                    <p:cond delay="0"/>
                                  </p:stCondLst>
                                  <p:childTnLst>
                                    <p:animMotion origin="layout" path="M -3.33333E-6 -1.11111E-6 L 0.24584 0.12778 " pathEditMode="relative" rAng="0" ptsTypes="AA">
                                      <p:cBhvr>
                                        <p:cTn id="67" dur="2000" fill="hold"/>
                                        <p:tgtEl>
                                          <p:spTgt spid="28"/>
                                        </p:tgtEl>
                                        <p:attrNameLst>
                                          <p:attrName>ppt_x</p:attrName>
                                          <p:attrName>ppt_y</p:attrName>
                                        </p:attrNameLst>
                                      </p:cBhvr>
                                      <p:rCtr x="12292" y="6389"/>
                                    </p:animMotion>
                                  </p:childTnLst>
                                </p:cTn>
                              </p:par>
                              <p:par>
                                <p:cTn id="68" presetID="1"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childTnLst>
                                </p:cTn>
                              </p:par>
                              <p:par>
                                <p:cTn id="70" presetID="63" presetClass="path" presetSubtype="0" accel="50000" decel="50000" fill="hold" grpId="1" nodeType="withEffect">
                                  <p:stCondLst>
                                    <p:cond delay="0"/>
                                  </p:stCondLst>
                                  <p:childTnLst>
                                    <p:animMotion origin="layout" path="M 3.33333E-6 1.11111E-6 L 0.2875 -0.10556 " pathEditMode="relative" rAng="0" ptsTypes="AA">
                                      <p:cBhvr>
                                        <p:cTn id="71" dur="2000" fill="hold"/>
                                        <p:tgtEl>
                                          <p:spTgt spid="29"/>
                                        </p:tgtEl>
                                        <p:attrNameLst>
                                          <p:attrName>ppt_x</p:attrName>
                                          <p:attrName>ppt_y</p:attrName>
                                        </p:attrNameLst>
                                      </p:cBhvr>
                                      <p:rCtr x="14375" y="-5278"/>
                                    </p:animMotion>
                                  </p:childTnLst>
                                </p:cTn>
                              </p:par>
                              <p:par>
                                <p:cTn id="72" presetID="1" presetClass="entr" presetSubtype="0"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childTnLst>
                                </p:cTn>
                              </p:par>
                              <p:par>
                                <p:cTn id="74" presetID="63" presetClass="path" presetSubtype="0" accel="50000" decel="50000" fill="hold" grpId="1" nodeType="withEffect">
                                  <p:stCondLst>
                                    <p:cond delay="0"/>
                                  </p:stCondLst>
                                  <p:childTnLst>
                                    <p:animMotion origin="layout" path="M 3.33333E-6 1.11111E-6 L 0.2875 -0.02778 " pathEditMode="relative" rAng="0" ptsTypes="AA">
                                      <p:cBhvr>
                                        <p:cTn id="75" dur="2000" fill="hold"/>
                                        <p:tgtEl>
                                          <p:spTgt spid="30"/>
                                        </p:tgtEl>
                                        <p:attrNameLst>
                                          <p:attrName>ppt_x</p:attrName>
                                          <p:attrName>ppt_y</p:attrName>
                                        </p:attrNameLst>
                                      </p:cBhvr>
                                      <p:rCtr x="14375" y="-1389"/>
                                    </p:animMotion>
                                  </p:childTnLst>
                                </p:cTn>
                              </p:par>
                              <p:par>
                                <p:cTn id="76" presetID="1"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childTnLst>
                                </p:cTn>
                              </p:par>
                              <p:par>
                                <p:cTn id="78" presetID="63" presetClass="path" presetSubtype="0" accel="50000" decel="50000" fill="hold" grpId="1" nodeType="withEffect">
                                  <p:stCondLst>
                                    <p:cond delay="0"/>
                                  </p:stCondLst>
                                  <p:childTnLst>
                                    <p:animMotion origin="layout" path="M 3.33333E-6 1.11111E-6 L 0.2875 0.05 " pathEditMode="relative" rAng="0" ptsTypes="AA">
                                      <p:cBhvr>
                                        <p:cTn id="79" dur="2000" fill="hold"/>
                                        <p:tgtEl>
                                          <p:spTgt spid="31"/>
                                        </p:tgtEl>
                                        <p:attrNameLst>
                                          <p:attrName>ppt_x</p:attrName>
                                          <p:attrName>ppt_y</p:attrName>
                                        </p:attrNameLst>
                                      </p:cBhvr>
                                      <p:rCtr x="14375" y="2500"/>
                                    </p:animMotion>
                                  </p:childTnLst>
                                </p:cTn>
                              </p:par>
                              <p:par>
                                <p:cTn id="80" presetID="1"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childTnLst>
                                </p:cTn>
                              </p:par>
                              <p:par>
                                <p:cTn id="82" presetID="63" presetClass="path" presetSubtype="0" accel="50000" decel="50000" fill="hold" grpId="1" nodeType="withEffect">
                                  <p:stCondLst>
                                    <p:cond delay="0"/>
                                  </p:stCondLst>
                                  <p:childTnLst>
                                    <p:animMotion origin="layout" path="M -0.00416 3.33333E-6 L 0.29167 -0.18334 " pathEditMode="relative" rAng="0" ptsTypes="AA">
                                      <p:cBhvr>
                                        <p:cTn id="83" dur="2000" fill="hold"/>
                                        <p:tgtEl>
                                          <p:spTgt spid="32"/>
                                        </p:tgtEl>
                                        <p:attrNameLst>
                                          <p:attrName>ppt_x</p:attrName>
                                          <p:attrName>ppt_y</p:attrName>
                                        </p:attrNameLst>
                                      </p:cBhvr>
                                      <p:rCtr x="14792" y="-9167"/>
                                    </p:animMotion>
                                  </p:childTnLst>
                                </p:cTn>
                              </p:par>
                              <p:par>
                                <p:cTn id="84" presetID="1" presetClass="entr" presetSubtype="0" fill="hold" grpId="0" nodeType="withEffect">
                                  <p:stCondLst>
                                    <p:cond delay="0"/>
                                  </p:stCondLst>
                                  <p:childTnLst>
                                    <p:set>
                                      <p:cBhvr>
                                        <p:cTn id="85" dur="1" fill="hold">
                                          <p:stCondLst>
                                            <p:cond delay="0"/>
                                          </p:stCondLst>
                                        </p:cTn>
                                        <p:tgtEl>
                                          <p:spTgt spid="33"/>
                                        </p:tgtEl>
                                        <p:attrNameLst>
                                          <p:attrName>style.visibility</p:attrName>
                                        </p:attrNameLst>
                                      </p:cBhvr>
                                      <p:to>
                                        <p:strVal val="visible"/>
                                      </p:to>
                                    </p:set>
                                  </p:childTnLst>
                                </p:cTn>
                              </p:par>
                              <p:par>
                                <p:cTn id="86" presetID="63" presetClass="path" presetSubtype="0" accel="50000" decel="50000" fill="hold" grpId="1" nodeType="withEffect">
                                  <p:stCondLst>
                                    <p:cond delay="0"/>
                                  </p:stCondLst>
                                  <p:childTnLst>
                                    <p:animMotion origin="layout" path="M 3.33333E-6 3.33333E-6 L 0.2875 -0.10556 " pathEditMode="relative" rAng="0" ptsTypes="AA">
                                      <p:cBhvr>
                                        <p:cTn id="87" dur="2000" fill="hold"/>
                                        <p:tgtEl>
                                          <p:spTgt spid="33"/>
                                        </p:tgtEl>
                                        <p:attrNameLst>
                                          <p:attrName>ppt_x</p:attrName>
                                          <p:attrName>ppt_y</p:attrName>
                                        </p:attrNameLst>
                                      </p:cBhvr>
                                      <p:rCtr x="14375" y="-5278"/>
                                    </p:animMotion>
                                  </p:childTnLst>
                                </p:cTn>
                              </p:par>
                              <p:par>
                                <p:cTn id="88" presetID="1" presetClass="entr" presetSubtype="0" fill="hold" grpId="0" nodeType="withEffect">
                                  <p:stCondLst>
                                    <p:cond delay="0"/>
                                  </p:stCondLst>
                                  <p:childTnLst>
                                    <p:set>
                                      <p:cBhvr>
                                        <p:cTn id="89" dur="1" fill="hold">
                                          <p:stCondLst>
                                            <p:cond delay="0"/>
                                          </p:stCondLst>
                                        </p:cTn>
                                        <p:tgtEl>
                                          <p:spTgt spid="34"/>
                                        </p:tgtEl>
                                        <p:attrNameLst>
                                          <p:attrName>style.visibility</p:attrName>
                                        </p:attrNameLst>
                                      </p:cBhvr>
                                      <p:to>
                                        <p:strVal val="visible"/>
                                      </p:to>
                                    </p:set>
                                  </p:childTnLst>
                                </p:cTn>
                              </p:par>
                              <p:par>
                                <p:cTn id="90" presetID="63" presetClass="path" presetSubtype="0" accel="50000" decel="50000" fill="hold" grpId="1" nodeType="withEffect">
                                  <p:stCondLst>
                                    <p:cond delay="0"/>
                                  </p:stCondLst>
                                  <p:childTnLst>
                                    <p:animMotion origin="layout" path="M 3.33333E-6 3.33333E-6 L 0.2875 -0.02778 " pathEditMode="relative" rAng="0" ptsTypes="AA">
                                      <p:cBhvr>
                                        <p:cTn id="91" dur="2000" fill="hold"/>
                                        <p:tgtEl>
                                          <p:spTgt spid="34"/>
                                        </p:tgtEl>
                                        <p:attrNameLst>
                                          <p:attrName>ppt_x</p:attrName>
                                          <p:attrName>ppt_y</p:attrName>
                                        </p:attrNameLst>
                                      </p:cBhvr>
                                      <p:rCtr x="14375" y="-1389"/>
                                    </p:animMotion>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67"/>
                                        </p:tgtEl>
                                        <p:attrNameLst>
                                          <p:attrName>style.visibility</p:attrName>
                                        </p:attrNameLst>
                                      </p:cBhvr>
                                      <p:to>
                                        <p:strVal val="visible"/>
                                      </p:to>
                                    </p:set>
                                  </p:childTnLst>
                                </p:cTn>
                              </p:par>
                            </p:childTnLst>
                          </p:cTn>
                        </p:par>
                        <p:par>
                          <p:cTn id="96" fill="hold">
                            <p:stCondLst>
                              <p:cond delay="0"/>
                            </p:stCondLst>
                            <p:childTnLst>
                              <p:par>
                                <p:cTn id="97" presetID="9" presetClass="entr" presetSubtype="0" fill="hold" nodeType="afterEffect">
                                  <p:stCondLst>
                                    <p:cond delay="0"/>
                                  </p:stCondLst>
                                  <p:childTnLst>
                                    <p:set>
                                      <p:cBhvr>
                                        <p:cTn id="98" dur="1" fill="hold">
                                          <p:stCondLst>
                                            <p:cond delay="0"/>
                                          </p:stCondLst>
                                        </p:cTn>
                                        <p:tgtEl>
                                          <p:spTgt spid="35"/>
                                        </p:tgtEl>
                                        <p:attrNameLst>
                                          <p:attrName>style.visibility</p:attrName>
                                        </p:attrNameLst>
                                      </p:cBhvr>
                                      <p:to>
                                        <p:strVal val="visible"/>
                                      </p:to>
                                    </p:set>
                                    <p:animEffect transition="in" filter="dissolve">
                                      <p:cBhvr>
                                        <p:cTn id="99" dur="500"/>
                                        <p:tgtEl>
                                          <p:spTgt spid="35"/>
                                        </p:tgtEl>
                                      </p:cBhvr>
                                    </p:animEffect>
                                  </p:childTnLst>
                                </p:cTn>
                              </p:par>
                              <p:par>
                                <p:cTn id="100" presetID="9" presetClass="entr" presetSubtype="0" fill="hold" nodeType="with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dissolve">
                                      <p:cBhvr>
                                        <p:cTn id="102" dur="500"/>
                                        <p:tgtEl>
                                          <p:spTgt spid="39"/>
                                        </p:tgtEl>
                                      </p:cBhvr>
                                    </p:animEffect>
                                  </p:childTnLst>
                                </p:cTn>
                              </p:par>
                              <p:par>
                                <p:cTn id="103" presetID="9" presetClass="entr" presetSubtype="0" fill="hold" nodeType="with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dissolve">
                                      <p:cBhvr>
                                        <p:cTn id="105" dur="500"/>
                                        <p:tgtEl>
                                          <p:spTgt spid="43"/>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50"/>
                                        </p:tgtEl>
                                        <p:attrNameLst>
                                          <p:attrName>style.visibility</p:attrName>
                                        </p:attrNameLst>
                                      </p:cBhvr>
                                      <p:to>
                                        <p:strVal val="visible"/>
                                      </p:to>
                                    </p:set>
                                    <p:anim calcmode="lin" valueType="num">
                                      <p:cBhvr additive="base">
                                        <p:cTn id="110" dur="500" fill="hold"/>
                                        <p:tgtEl>
                                          <p:spTgt spid="50"/>
                                        </p:tgtEl>
                                        <p:attrNameLst>
                                          <p:attrName>ppt_x</p:attrName>
                                        </p:attrNameLst>
                                      </p:cBhvr>
                                      <p:tavLst>
                                        <p:tav tm="0">
                                          <p:val>
                                            <p:strVal val="#ppt_x"/>
                                          </p:val>
                                        </p:tav>
                                        <p:tav tm="100000">
                                          <p:val>
                                            <p:strVal val="#ppt_x"/>
                                          </p:val>
                                        </p:tav>
                                      </p:tavLst>
                                    </p:anim>
                                    <p:anim calcmode="lin" valueType="num">
                                      <p:cBhvr additive="base">
                                        <p:cTn id="111"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16" presetClass="entr" presetSubtype="42" fill="hold" grpId="0" nodeType="clickEffect">
                                  <p:stCondLst>
                                    <p:cond delay="0"/>
                                  </p:stCondLst>
                                  <p:childTnLst>
                                    <p:set>
                                      <p:cBhvr>
                                        <p:cTn id="115" dur="1" fill="hold">
                                          <p:stCondLst>
                                            <p:cond delay="0"/>
                                          </p:stCondLst>
                                        </p:cTn>
                                        <p:tgtEl>
                                          <p:spTgt spid="72"/>
                                        </p:tgtEl>
                                        <p:attrNameLst>
                                          <p:attrName>style.visibility</p:attrName>
                                        </p:attrNameLst>
                                      </p:cBhvr>
                                      <p:to>
                                        <p:strVal val="visible"/>
                                      </p:to>
                                    </p:set>
                                    <p:animEffect transition="in" filter="barn(outHorizontal)">
                                      <p:cBhvr>
                                        <p:cTn id="116" dur="500"/>
                                        <p:tgtEl>
                                          <p:spTgt spid="72"/>
                                        </p:tgtEl>
                                      </p:cBhvr>
                                    </p:animEffect>
                                  </p:childTnLst>
                                </p:cTn>
                              </p:par>
                              <p:par>
                                <p:cTn id="117" presetID="20" presetClass="entr" presetSubtype="0" fill="hold" grpId="0" nodeType="withEffect">
                                  <p:stCondLst>
                                    <p:cond delay="0"/>
                                  </p:stCondLst>
                                  <p:childTnLst>
                                    <p:set>
                                      <p:cBhvr>
                                        <p:cTn id="118" dur="1" fill="hold">
                                          <p:stCondLst>
                                            <p:cond delay="0"/>
                                          </p:stCondLst>
                                        </p:cTn>
                                        <p:tgtEl>
                                          <p:spTgt spid="71"/>
                                        </p:tgtEl>
                                        <p:attrNameLst>
                                          <p:attrName>style.visibility</p:attrName>
                                        </p:attrNameLst>
                                      </p:cBhvr>
                                      <p:to>
                                        <p:strVal val="visible"/>
                                      </p:to>
                                    </p:set>
                                    <p:animEffect transition="in" filter="wedge">
                                      <p:cBhvr>
                                        <p:cTn id="11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p:bldP spid="14" grpId="0" animBg="1"/>
      <p:bldP spid="20" grpId="0" animBg="1"/>
      <p:bldP spid="21" grpId="0" animBg="1"/>
      <p:bldP spid="22" grpId="0"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71" grpId="0"/>
      <p:bldP spid="7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A Closer Look</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graphicFrame>
        <p:nvGraphicFramePr>
          <p:cNvPr id="8" name="Object 1">
            <a:extLst>
              <a:ext uri="{FF2B5EF4-FFF2-40B4-BE49-F238E27FC236}">
                <a16:creationId xmlns:a16="http://schemas.microsoft.com/office/drawing/2014/main" id="{7663C8F0-E49A-46CD-ADEC-A5EB10C3E5E2}"/>
              </a:ext>
            </a:extLst>
          </p:cNvPr>
          <p:cNvGraphicFramePr>
            <a:graphicFrameLocks noChangeAspect="1"/>
          </p:cNvGraphicFramePr>
          <p:nvPr>
            <p:extLst>
              <p:ext uri="{D42A27DB-BD31-4B8C-83A1-F6EECF244321}">
                <p14:modId xmlns:p14="http://schemas.microsoft.com/office/powerpoint/2010/main" val="1582240671"/>
              </p:ext>
            </p:extLst>
          </p:nvPr>
        </p:nvGraphicFramePr>
        <p:xfrm>
          <a:off x="2319299" y="1253559"/>
          <a:ext cx="7553402" cy="5297796"/>
        </p:xfrm>
        <a:graphic>
          <a:graphicData uri="http://schemas.openxmlformats.org/presentationml/2006/ole">
            <mc:AlternateContent xmlns:mc="http://schemas.openxmlformats.org/markup-compatibility/2006">
              <mc:Choice xmlns:v="urn:schemas-microsoft-com:vml" Requires="v">
                <p:oleObj r:id="rId4" imgW="9111290" imgH="6914964" progId="">
                  <p:embed/>
                </p:oleObj>
              </mc:Choice>
              <mc:Fallback>
                <p:oleObj r:id="rId4" imgW="9111290" imgH="6914964" progId="">
                  <p:embed/>
                  <p:pic>
                    <p:nvPicPr>
                      <p:cNvPr id="6"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9299" y="1253559"/>
                        <a:ext cx="7553402" cy="5297796"/>
                      </a:xfrm>
                      <a:prstGeom prst="rect">
                        <a:avLst/>
                      </a:prstGeom>
                      <a:noFill/>
                    </p:spPr>
                  </p:pic>
                </p:oleObj>
              </mc:Fallback>
            </mc:AlternateContent>
          </a:graphicData>
        </a:graphic>
      </p:graphicFrame>
    </p:spTree>
    <p:extLst>
      <p:ext uri="{BB962C8B-B14F-4D97-AF65-F5344CB8AC3E}">
        <p14:creationId xmlns:p14="http://schemas.microsoft.com/office/powerpoint/2010/main" val="171040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Example: WORD COUNT</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6" name="Content Placeholder 2">
            <a:extLst>
              <a:ext uri="{FF2B5EF4-FFF2-40B4-BE49-F238E27FC236}">
                <a16:creationId xmlns:a16="http://schemas.microsoft.com/office/drawing/2014/main" id="{B54257E6-031F-4854-96B3-E2CC9E76E38D}"/>
              </a:ext>
            </a:extLst>
          </p:cNvPr>
          <p:cNvSpPr txBox="1">
            <a:spLocks/>
          </p:cNvSpPr>
          <p:nvPr/>
        </p:nvSpPr>
        <p:spPr>
          <a:xfrm>
            <a:off x="894588" y="1403604"/>
            <a:ext cx="7674646" cy="4050792"/>
          </a:xfrm>
          <a:prstGeom prst="rect">
            <a:avLst/>
          </a:prstGeom>
        </p:spPr>
        <p:txBody>
          <a:bodyPr>
            <a:normAutofit fontScale="92500" lnSpcReduction="20000"/>
          </a:bodyPr>
          <a:lst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pPr>
              <a:buFont typeface="Arial"/>
              <a:buNone/>
            </a:pPr>
            <a:r>
              <a:rPr lang="en-GB" sz="2800" b="1" dirty="0"/>
              <a:t>Text: </a:t>
            </a:r>
          </a:p>
          <a:p>
            <a:r>
              <a:rPr lang="en-US" altLang="en-US" sz="2800" dirty="0"/>
              <a:t>the quick brown fox the fox ate the mouse how now brown cow</a:t>
            </a:r>
            <a:endParaRPr lang="en-GB" sz="2800" dirty="0"/>
          </a:p>
          <a:p>
            <a:pPr>
              <a:buFont typeface="Arial"/>
              <a:buNone/>
            </a:pPr>
            <a:r>
              <a:rPr lang="en-GB" sz="2800" b="1" dirty="0"/>
              <a:t>map</a:t>
            </a:r>
          </a:p>
          <a:p>
            <a:r>
              <a:rPr lang="en-GB" sz="2400" dirty="0"/>
              <a:t>takes input files</a:t>
            </a:r>
          </a:p>
          <a:p>
            <a:pPr lvl="1"/>
            <a:r>
              <a:rPr lang="en-GB" sz="2400" dirty="0"/>
              <a:t>e.g. (</a:t>
            </a:r>
            <a:r>
              <a:rPr lang="en-GB" sz="2400" i="1" dirty="0" err="1"/>
              <a:t>a.txt</a:t>
            </a:r>
            <a:r>
              <a:rPr lang="en-GB" sz="2400" i="1" dirty="0"/>
              <a:t>, </a:t>
            </a:r>
            <a:r>
              <a:rPr lang="en-GB" sz="2400" i="1" dirty="0" err="1"/>
              <a:t>b.txt</a:t>
            </a:r>
            <a:r>
              <a:rPr lang="en-GB" sz="2400" i="1" dirty="0"/>
              <a:t>, </a:t>
            </a:r>
            <a:r>
              <a:rPr lang="en-GB" sz="2400" i="1" dirty="0" err="1"/>
              <a:t>c.txt</a:t>
            </a:r>
            <a:r>
              <a:rPr lang="en-GB" sz="2400" dirty="0"/>
              <a:t>)</a:t>
            </a:r>
          </a:p>
          <a:p>
            <a:r>
              <a:rPr lang="en-GB" sz="2400" dirty="0"/>
              <a:t>Outputs pairs: emit (word,1)</a:t>
            </a:r>
          </a:p>
          <a:p>
            <a:pPr>
              <a:buFont typeface="Arial"/>
              <a:buNone/>
            </a:pPr>
            <a:r>
              <a:rPr lang="en-GB" sz="2800" b="1" dirty="0"/>
              <a:t>reduce</a:t>
            </a:r>
          </a:p>
          <a:p>
            <a:r>
              <a:rPr lang="en-GB" sz="2400" dirty="0"/>
              <a:t>adds together all values for the same word</a:t>
            </a:r>
          </a:p>
          <a:p>
            <a:r>
              <a:rPr lang="en-GB" sz="2400" dirty="0"/>
              <a:t>emit (word, total count) pair</a:t>
            </a:r>
          </a:p>
        </p:txBody>
      </p:sp>
      <p:sp>
        <p:nvSpPr>
          <p:cNvPr id="7" name="Folded Corner 10">
            <a:extLst>
              <a:ext uri="{FF2B5EF4-FFF2-40B4-BE49-F238E27FC236}">
                <a16:creationId xmlns:a16="http://schemas.microsoft.com/office/drawing/2014/main" id="{902A875A-86CC-4CDA-BEB7-780F18915614}"/>
              </a:ext>
            </a:extLst>
          </p:cNvPr>
          <p:cNvSpPr>
            <a:spLocks noChangeArrowheads="1"/>
          </p:cNvSpPr>
          <p:nvPr/>
        </p:nvSpPr>
        <p:spPr bwMode="auto">
          <a:xfrm rot="10800000">
            <a:off x="9101540" y="1392340"/>
            <a:ext cx="1143000" cy="4648200"/>
          </a:xfrm>
          <a:prstGeom prst="foldedCorner">
            <a:avLst>
              <a:gd name="adj" fmla="val 16667"/>
            </a:avLst>
          </a:prstGeom>
          <a:gradFill rotWithShape="1">
            <a:gsLst>
              <a:gs pos="0">
                <a:srgbClr val="9CFB9C"/>
              </a:gs>
              <a:gs pos="35001">
                <a:srgbClr val="BAFBBA"/>
              </a:gs>
              <a:gs pos="100000">
                <a:srgbClr val="E4FFE4"/>
              </a:gs>
            </a:gsLst>
            <a:lin ang="5400000"/>
          </a:gradFill>
          <a:ln w="9525">
            <a:solidFill>
              <a:srgbClr val="00AE00"/>
            </a:solidFill>
            <a:round/>
            <a:headEnd/>
            <a:tailEnd/>
          </a:ln>
          <a:effectLst>
            <a:outerShdw dist="20000" dir="5400000" rotWithShape="0">
              <a:srgbClr val="808080">
                <a:alpha val="37999"/>
              </a:srgbClr>
            </a:outerShdw>
          </a:effectLst>
        </p:spPr>
        <p:txBody>
          <a:bodyPr anchor="ctr"/>
          <a:lstStyle/>
          <a:p>
            <a:pPr algn="ctr" eaLnBrk="0" hangingPunct="0">
              <a:spcBef>
                <a:spcPct val="50000"/>
              </a:spcBef>
              <a:defRPr/>
            </a:pPr>
            <a:endParaRPr lang="en-US">
              <a:solidFill>
                <a:srgbClr val="000000"/>
              </a:solidFill>
              <a:latin typeface="+mn-lt"/>
              <a:ea typeface="ＭＳ Ｐゴシック" pitchFamily="-105" charset="-128"/>
              <a:cs typeface="ＭＳ Ｐゴシック" pitchFamily="-105" charset="-128"/>
            </a:endParaRPr>
          </a:p>
        </p:txBody>
      </p:sp>
      <p:sp>
        <p:nvSpPr>
          <p:cNvPr id="10" name="TextBox 108">
            <a:extLst>
              <a:ext uri="{FF2B5EF4-FFF2-40B4-BE49-F238E27FC236}">
                <a16:creationId xmlns:a16="http://schemas.microsoft.com/office/drawing/2014/main" id="{5DEAB5FA-941D-45EF-867D-15E4AC01818B}"/>
              </a:ext>
            </a:extLst>
          </p:cNvPr>
          <p:cNvSpPr txBox="1">
            <a:spLocks noChangeArrowheads="1"/>
          </p:cNvSpPr>
          <p:nvPr/>
        </p:nvSpPr>
        <p:spPr bwMode="auto">
          <a:xfrm>
            <a:off x="9136544" y="1776587"/>
            <a:ext cx="1143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US" altLang="en-US" sz="1500" i="1" dirty="0"/>
              <a:t>a.txt</a:t>
            </a:r>
          </a:p>
          <a:p>
            <a:pPr algn="ctr">
              <a:spcBef>
                <a:spcPct val="50000"/>
              </a:spcBef>
            </a:pPr>
            <a:r>
              <a:rPr lang="en-US" altLang="en-US" sz="1500" dirty="0"/>
              <a:t>the quick</a:t>
            </a:r>
          </a:p>
          <a:p>
            <a:pPr algn="ctr">
              <a:spcBef>
                <a:spcPct val="50000"/>
              </a:spcBef>
            </a:pPr>
            <a:r>
              <a:rPr lang="en-US" altLang="en-US" sz="1500" dirty="0"/>
              <a:t>brown fox</a:t>
            </a:r>
          </a:p>
        </p:txBody>
      </p:sp>
      <p:sp>
        <p:nvSpPr>
          <p:cNvPr id="11" name="TextBox 109">
            <a:extLst>
              <a:ext uri="{FF2B5EF4-FFF2-40B4-BE49-F238E27FC236}">
                <a16:creationId xmlns:a16="http://schemas.microsoft.com/office/drawing/2014/main" id="{B15EC0E4-7E2F-4392-AD04-8FB1C7E62610}"/>
              </a:ext>
            </a:extLst>
          </p:cNvPr>
          <p:cNvSpPr txBox="1">
            <a:spLocks noChangeArrowheads="1"/>
          </p:cNvSpPr>
          <p:nvPr/>
        </p:nvSpPr>
        <p:spPr bwMode="auto">
          <a:xfrm>
            <a:off x="9073276" y="3292586"/>
            <a:ext cx="121539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US" altLang="en-US" sz="1500" i="1" dirty="0"/>
              <a:t>b.txt</a:t>
            </a:r>
          </a:p>
          <a:p>
            <a:pPr algn="ctr">
              <a:spcBef>
                <a:spcPct val="50000"/>
              </a:spcBef>
            </a:pPr>
            <a:r>
              <a:rPr lang="en-US" altLang="en-US" sz="1500" dirty="0"/>
              <a:t>the fox ate</a:t>
            </a:r>
          </a:p>
          <a:p>
            <a:pPr algn="ctr">
              <a:spcBef>
                <a:spcPct val="50000"/>
              </a:spcBef>
            </a:pPr>
            <a:r>
              <a:rPr lang="en-US" altLang="en-US" sz="1500" dirty="0"/>
              <a:t>the mouse</a:t>
            </a:r>
          </a:p>
        </p:txBody>
      </p:sp>
      <p:sp>
        <p:nvSpPr>
          <p:cNvPr id="12" name="TextBox 110">
            <a:extLst>
              <a:ext uri="{FF2B5EF4-FFF2-40B4-BE49-F238E27FC236}">
                <a16:creationId xmlns:a16="http://schemas.microsoft.com/office/drawing/2014/main" id="{685FB93F-FC5A-4455-8DA3-42FD03A842C8}"/>
              </a:ext>
            </a:extLst>
          </p:cNvPr>
          <p:cNvSpPr txBox="1">
            <a:spLocks noChangeArrowheads="1"/>
          </p:cNvSpPr>
          <p:nvPr/>
        </p:nvSpPr>
        <p:spPr bwMode="auto">
          <a:xfrm>
            <a:off x="9123770" y="4912955"/>
            <a:ext cx="111440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US" altLang="en-US" sz="1500" i="1" dirty="0"/>
              <a:t>c.txt</a:t>
            </a:r>
          </a:p>
          <a:p>
            <a:pPr algn="ctr">
              <a:spcBef>
                <a:spcPct val="50000"/>
              </a:spcBef>
            </a:pPr>
            <a:r>
              <a:rPr lang="en-US" altLang="en-US" sz="1500" dirty="0"/>
              <a:t>how now</a:t>
            </a:r>
          </a:p>
          <a:p>
            <a:pPr algn="ctr">
              <a:spcBef>
                <a:spcPct val="50000"/>
              </a:spcBef>
            </a:pPr>
            <a:r>
              <a:rPr lang="en-US" altLang="en-US" sz="1500" dirty="0"/>
              <a:t>brown cow</a:t>
            </a:r>
          </a:p>
        </p:txBody>
      </p:sp>
    </p:spTree>
    <p:extLst>
      <p:ext uri="{BB962C8B-B14F-4D97-AF65-F5344CB8AC3E}">
        <p14:creationId xmlns:p14="http://schemas.microsoft.com/office/powerpoint/2010/main" val="18040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Word Count in MapReduce</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9" name="TextBox 8">
            <a:extLst>
              <a:ext uri="{FF2B5EF4-FFF2-40B4-BE49-F238E27FC236}">
                <a16:creationId xmlns:a16="http://schemas.microsoft.com/office/drawing/2014/main" id="{9FBE1EAC-4120-4EBA-A650-73E419BB58C3}"/>
              </a:ext>
            </a:extLst>
          </p:cNvPr>
          <p:cNvSpPr txBox="1"/>
          <p:nvPr/>
        </p:nvSpPr>
        <p:spPr>
          <a:xfrm>
            <a:off x="1577262" y="2587741"/>
            <a:ext cx="4031809" cy="2862322"/>
          </a:xfrm>
          <a:prstGeom prst="rect">
            <a:avLst/>
          </a:prstGeom>
          <a:solidFill>
            <a:schemeClr val="bg2"/>
          </a:solidFill>
        </p:spPr>
        <p:txBody>
          <a:bodyPr wrap="none" rtlCol="0">
            <a:spAutoFit/>
          </a:bodyPr>
          <a:lstStyle/>
          <a:p>
            <a:endParaRPr lang="en-US" dirty="0"/>
          </a:p>
          <a:p>
            <a:r>
              <a:rPr lang="en-US" dirty="0"/>
              <a:t>mapper (filename, file-contents): </a:t>
            </a:r>
          </a:p>
          <a:p>
            <a:r>
              <a:rPr lang="en-US" b="1" dirty="0"/>
              <a:t>	for each</a:t>
            </a:r>
            <a:r>
              <a:rPr lang="en-US" dirty="0"/>
              <a:t> word </a:t>
            </a:r>
            <a:r>
              <a:rPr lang="en-US" b="1" dirty="0"/>
              <a:t>in</a:t>
            </a:r>
            <a:r>
              <a:rPr lang="en-US" dirty="0"/>
              <a:t> file-contents: </a:t>
            </a:r>
          </a:p>
          <a:p>
            <a:r>
              <a:rPr lang="en-US" b="1" dirty="0"/>
              <a:t>		emit</a:t>
            </a:r>
            <a:r>
              <a:rPr lang="en-US" dirty="0"/>
              <a:t> (word, 1) </a:t>
            </a:r>
          </a:p>
          <a:p>
            <a:r>
              <a:rPr lang="en-US" dirty="0"/>
              <a:t>reducer (word, values): </a:t>
            </a:r>
          </a:p>
          <a:p>
            <a:r>
              <a:rPr lang="en-US" dirty="0"/>
              <a:t>	sum = 0 </a:t>
            </a:r>
          </a:p>
          <a:p>
            <a:r>
              <a:rPr lang="en-US" b="1" dirty="0"/>
              <a:t>	for each</a:t>
            </a:r>
            <a:r>
              <a:rPr lang="en-US" dirty="0"/>
              <a:t> value </a:t>
            </a:r>
            <a:r>
              <a:rPr lang="en-US" b="1" dirty="0"/>
              <a:t>in</a:t>
            </a:r>
            <a:r>
              <a:rPr lang="en-US" dirty="0"/>
              <a:t> values: </a:t>
            </a:r>
          </a:p>
          <a:p>
            <a:r>
              <a:rPr lang="en-US" dirty="0"/>
              <a:t>		sum = sum + value </a:t>
            </a:r>
          </a:p>
          <a:p>
            <a:r>
              <a:rPr lang="en-US" b="1" dirty="0"/>
              <a:t>	emit</a:t>
            </a:r>
            <a:r>
              <a:rPr lang="en-US" dirty="0"/>
              <a:t> (word, sum)</a:t>
            </a:r>
          </a:p>
          <a:p>
            <a:endParaRPr lang="en-US" dirty="0"/>
          </a:p>
        </p:txBody>
      </p:sp>
      <p:sp>
        <p:nvSpPr>
          <p:cNvPr id="14" name="Content Placeholder 2">
            <a:extLst>
              <a:ext uri="{FF2B5EF4-FFF2-40B4-BE49-F238E27FC236}">
                <a16:creationId xmlns:a16="http://schemas.microsoft.com/office/drawing/2014/main" id="{41C5D37E-EA2D-4A89-811E-CF22FAF0B6B3}"/>
              </a:ext>
            </a:extLst>
          </p:cNvPr>
          <p:cNvSpPr txBox="1">
            <a:spLocks/>
          </p:cNvSpPr>
          <p:nvPr/>
        </p:nvSpPr>
        <p:spPr>
          <a:xfrm>
            <a:off x="5739032" y="1755921"/>
            <a:ext cx="6323428" cy="4525963"/>
          </a:xfrm>
          <a:prstGeom prst="rect">
            <a:avLst/>
          </a:prstGeom>
          <a:ln w="28575">
            <a:solidFill>
              <a:schemeClr val="tx1"/>
            </a:solidFill>
          </a:ln>
        </p:spPr>
        <p:txBody>
          <a:bodyPr vert="horz" lIns="91440" tIns="45720" rIns="91440" bIns="45720" rtlCol="0">
            <a:normAutofit fontScale="92500" lnSpcReduction="1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itchFamily="2" charset="2"/>
              <a:buNone/>
            </a:pPr>
            <a:r>
              <a:rPr lang="en-GB" sz="1800" dirty="0">
                <a:latin typeface="Courier New"/>
              </a:rPr>
              <a:t>void mapper(String name&lt;K1&gt;, String doc &lt;V1&gt;)</a:t>
            </a:r>
          </a:p>
          <a:p>
            <a:pPr>
              <a:buFont typeface="Wingdings" pitchFamily="2" charset="2"/>
              <a:buNone/>
            </a:pPr>
            <a:r>
              <a:rPr lang="en-GB" sz="1800" dirty="0">
                <a:latin typeface="Courier New"/>
              </a:rPr>
              <a:t>   // K1: doc name  // V1: doc contents</a:t>
            </a:r>
          </a:p>
          <a:p>
            <a:pPr>
              <a:buFont typeface="Wingdings" pitchFamily="2" charset="2"/>
              <a:buNone/>
            </a:pPr>
            <a:r>
              <a:rPr lang="en-GB" sz="1800" dirty="0">
                <a:latin typeface="Courier New"/>
              </a:rPr>
              <a:t>   </a:t>
            </a:r>
            <a:r>
              <a:rPr lang="en-GB" sz="1800" b="1" dirty="0">
                <a:latin typeface="Courier New"/>
              </a:rPr>
              <a:t>for each </a:t>
            </a:r>
            <a:r>
              <a:rPr lang="en-GB" sz="1800" dirty="0">
                <a:latin typeface="Courier New"/>
              </a:rPr>
              <a:t>word w </a:t>
            </a:r>
            <a:r>
              <a:rPr lang="en-GB" sz="1800" b="1" dirty="0">
                <a:latin typeface="Courier New"/>
              </a:rPr>
              <a:t>in </a:t>
            </a:r>
            <a:r>
              <a:rPr lang="en-GB" sz="1800" dirty="0">
                <a:latin typeface="Courier New"/>
              </a:rPr>
              <a:t>doc</a:t>
            </a:r>
          </a:p>
          <a:p>
            <a:pPr>
              <a:buFont typeface="Wingdings" pitchFamily="2" charset="2"/>
              <a:buNone/>
            </a:pPr>
            <a:r>
              <a:rPr lang="en-GB" sz="1800" dirty="0">
                <a:latin typeface="Courier New"/>
              </a:rPr>
              <a:t>	   </a:t>
            </a:r>
            <a:r>
              <a:rPr lang="en-GB" sz="1800" b="1" dirty="0">
                <a:latin typeface="Courier New"/>
              </a:rPr>
              <a:t>Emit</a:t>
            </a:r>
            <a:r>
              <a:rPr lang="en-GB" sz="1800" dirty="0">
                <a:latin typeface="Courier New"/>
              </a:rPr>
              <a:t>(w &lt;K2&gt;, 1&lt;V2&gt;);</a:t>
            </a:r>
          </a:p>
          <a:p>
            <a:pPr>
              <a:buFont typeface="Wingdings" pitchFamily="2" charset="2"/>
              <a:buNone/>
            </a:pPr>
            <a:endParaRPr lang="en-GB" sz="1800" dirty="0">
              <a:latin typeface="Courier New"/>
            </a:endParaRPr>
          </a:p>
          <a:p>
            <a:pPr>
              <a:buFont typeface="Wingdings" pitchFamily="2" charset="2"/>
              <a:buNone/>
            </a:pPr>
            <a:r>
              <a:rPr lang="en-GB" sz="1800" dirty="0">
                <a:latin typeface="Courier New"/>
              </a:rPr>
              <a:t>void reducer(String word &lt;K2&gt;, Iterator values &lt;V2&gt;)</a:t>
            </a:r>
          </a:p>
          <a:p>
            <a:pPr>
              <a:buFont typeface="Wingdings" pitchFamily="2" charset="2"/>
              <a:buNone/>
            </a:pPr>
            <a:r>
              <a:rPr lang="en-GB" sz="1800" dirty="0">
                <a:latin typeface="Courier New"/>
              </a:rPr>
              <a:t>   // word: a word </a:t>
            </a:r>
          </a:p>
          <a:p>
            <a:pPr>
              <a:buFont typeface="Wingdings" pitchFamily="2" charset="2"/>
              <a:buNone/>
            </a:pPr>
            <a:r>
              <a:rPr lang="en-GB" sz="1800" dirty="0">
                <a:latin typeface="Courier New"/>
              </a:rPr>
              <a:t>   // values: list of </a:t>
            </a:r>
            <a:r>
              <a:rPr lang="en-GB" sz="1800" dirty="0" err="1">
                <a:latin typeface="Courier New"/>
              </a:rPr>
              <a:t>partialValues</a:t>
            </a:r>
            <a:r>
              <a:rPr lang="en-GB" sz="1800" dirty="0">
                <a:latin typeface="Courier New"/>
              </a:rPr>
              <a:t> &lt;V2&gt; </a:t>
            </a:r>
          </a:p>
          <a:p>
            <a:pPr>
              <a:buFont typeface="Wingdings" pitchFamily="2" charset="2"/>
              <a:buNone/>
            </a:pPr>
            <a:r>
              <a:rPr lang="en-GB" sz="1800" dirty="0">
                <a:latin typeface="Courier New"/>
              </a:rPr>
              <a:t>	</a:t>
            </a:r>
            <a:r>
              <a:rPr lang="en-GB" sz="1800" dirty="0" err="1">
                <a:latin typeface="Courier New"/>
              </a:rPr>
              <a:t>int</a:t>
            </a:r>
            <a:r>
              <a:rPr lang="en-GB" sz="1800" dirty="0">
                <a:latin typeface="Courier New"/>
              </a:rPr>
              <a:t> result = 0;</a:t>
            </a:r>
          </a:p>
          <a:p>
            <a:pPr>
              <a:buFont typeface="Wingdings" pitchFamily="2" charset="2"/>
              <a:buNone/>
            </a:pPr>
            <a:r>
              <a:rPr lang="en-GB" sz="1800" dirty="0">
                <a:latin typeface="Courier New"/>
              </a:rPr>
              <a:t>	for each value&lt;V&gt; in </a:t>
            </a:r>
            <a:r>
              <a:rPr lang="en-GB" sz="1800" dirty="0" err="1">
                <a:latin typeface="Courier New"/>
              </a:rPr>
              <a:t>partialValues</a:t>
            </a:r>
            <a:r>
              <a:rPr lang="en-GB" sz="1800" dirty="0">
                <a:latin typeface="Courier New"/>
              </a:rPr>
              <a:t> &lt;V2&gt;</a:t>
            </a:r>
          </a:p>
          <a:p>
            <a:pPr>
              <a:buFont typeface="Wingdings" pitchFamily="2" charset="2"/>
              <a:buNone/>
            </a:pPr>
            <a:r>
              <a:rPr lang="en-GB" sz="1800" dirty="0">
                <a:latin typeface="Courier New"/>
              </a:rPr>
              <a:t>		V3 += </a:t>
            </a:r>
            <a:r>
              <a:rPr lang="en-GB" sz="1800" dirty="0" err="1">
                <a:latin typeface="Courier New"/>
              </a:rPr>
              <a:t>ParseInt</a:t>
            </a:r>
            <a:r>
              <a:rPr lang="en-GB" sz="1800" dirty="0">
                <a:latin typeface="Courier New"/>
              </a:rPr>
              <a:t>(V)</a:t>
            </a:r>
          </a:p>
          <a:p>
            <a:pPr>
              <a:buFont typeface="Wingdings" pitchFamily="2" charset="2"/>
              <a:buNone/>
            </a:pPr>
            <a:r>
              <a:rPr lang="en-GB" sz="1800" dirty="0">
                <a:latin typeface="Courier New"/>
              </a:rPr>
              <a:t>	</a:t>
            </a:r>
            <a:r>
              <a:rPr lang="en-GB" sz="1800" b="1" dirty="0">
                <a:latin typeface="Courier New"/>
              </a:rPr>
              <a:t>Emit</a:t>
            </a:r>
            <a:r>
              <a:rPr lang="en-GB" sz="1800" dirty="0">
                <a:latin typeface="Courier New"/>
              </a:rPr>
              <a:t>(word&lt;K2&gt;, result&lt;V3&gt;); </a:t>
            </a:r>
            <a:endParaRPr lang="en-GB" sz="1800" dirty="0"/>
          </a:p>
        </p:txBody>
      </p:sp>
      <p:sp>
        <p:nvSpPr>
          <p:cNvPr id="15" name="Folded Corner 7">
            <a:extLst>
              <a:ext uri="{FF2B5EF4-FFF2-40B4-BE49-F238E27FC236}">
                <a16:creationId xmlns:a16="http://schemas.microsoft.com/office/drawing/2014/main" id="{5858A279-1C47-4771-A156-767D617D43A7}"/>
              </a:ext>
            </a:extLst>
          </p:cNvPr>
          <p:cNvSpPr>
            <a:spLocks noChangeArrowheads="1"/>
          </p:cNvSpPr>
          <p:nvPr/>
        </p:nvSpPr>
        <p:spPr bwMode="auto">
          <a:xfrm rot="10800000">
            <a:off x="345996" y="1610824"/>
            <a:ext cx="1143000" cy="4648200"/>
          </a:xfrm>
          <a:prstGeom prst="foldedCorner">
            <a:avLst>
              <a:gd name="adj" fmla="val 16667"/>
            </a:avLst>
          </a:prstGeom>
          <a:gradFill rotWithShape="1">
            <a:gsLst>
              <a:gs pos="0">
                <a:srgbClr val="9CFB9C"/>
              </a:gs>
              <a:gs pos="35001">
                <a:srgbClr val="BAFBBA"/>
              </a:gs>
              <a:gs pos="100000">
                <a:srgbClr val="E4FFE4"/>
              </a:gs>
            </a:gsLst>
            <a:lin ang="5400000"/>
          </a:gradFill>
          <a:ln w="9525">
            <a:solidFill>
              <a:srgbClr val="00AE00"/>
            </a:solidFill>
            <a:round/>
            <a:headEnd/>
            <a:tailEnd/>
          </a:ln>
          <a:effectLst>
            <a:outerShdw dist="20000" dir="5400000" rotWithShape="0">
              <a:srgbClr val="808080">
                <a:alpha val="37999"/>
              </a:srgbClr>
            </a:outerShdw>
          </a:effectLst>
        </p:spPr>
        <p:txBody>
          <a:bodyPr anchor="ctr"/>
          <a:lstStyle/>
          <a:p>
            <a:pPr algn="ctr" eaLnBrk="0" hangingPunct="0">
              <a:spcBef>
                <a:spcPct val="50000"/>
              </a:spcBef>
              <a:defRPr/>
            </a:pPr>
            <a:endParaRPr lang="en-US">
              <a:solidFill>
                <a:srgbClr val="000000"/>
              </a:solidFill>
              <a:latin typeface="+mn-lt"/>
              <a:ea typeface="ＭＳ Ｐゴシック" pitchFamily="-105" charset="-128"/>
              <a:cs typeface="ＭＳ Ｐゴシック" pitchFamily="-105" charset="-128"/>
            </a:endParaRPr>
          </a:p>
        </p:txBody>
      </p:sp>
      <p:sp>
        <p:nvSpPr>
          <p:cNvPr id="16" name="TextBox 108">
            <a:extLst>
              <a:ext uri="{FF2B5EF4-FFF2-40B4-BE49-F238E27FC236}">
                <a16:creationId xmlns:a16="http://schemas.microsoft.com/office/drawing/2014/main" id="{735C59EE-FC59-4314-9FA6-26F39E1DDAD0}"/>
              </a:ext>
            </a:extLst>
          </p:cNvPr>
          <p:cNvSpPr txBox="1">
            <a:spLocks noChangeArrowheads="1"/>
          </p:cNvSpPr>
          <p:nvPr/>
        </p:nvSpPr>
        <p:spPr bwMode="auto">
          <a:xfrm>
            <a:off x="381000" y="1995071"/>
            <a:ext cx="1143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US" altLang="en-US" sz="1500" i="1" dirty="0"/>
              <a:t>a.txt</a:t>
            </a:r>
          </a:p>
          <a:p>
            <a:pPr algn="ctr">
              <a:spcBef>
                <a:spcPct val="50000"/>
              </a:spcBef>
            </a:pPr>
            <a:r>
              <a:rPr lang="en-US" altLang="en-US" sz="1500" dirty="0"/>
              <a:t>the quick</a:t>
            </a:r>
          </a:p>
          <a:p>
            <a:pPr algn="ctr">
              <a:spcBef>
                <a:spcPct val="50000"/>
              </a:spcBef>
            </a:pPr>
            <a:r>
              <a:rPr lang="en-US" altLang="en-US" sz="1500" dirty="0"/>
              <a:t>brown fox</a:t>
            </a:r>
          </a:p>
        </p:txBody>
      </p:sp>
      <p:sp>
        <p:nvSpPr>
          <p:cNvPr id="17" name="TextBox 109">
            <a:extLst>
              <a:ext uri="{FF2B5EF4-FFF2-40B4-BE49-F238E27FC236}">
                <a16:creationId xmlns:a16="http://schemas.microsoft.com/office/drawing/2014/main" id="{17951ECF-9AAC-4A2C-8418-AEF999E46E2E}"/>
              </a:ext>
            </a:extLst>
          </p:cNvPr>
          <p:cNvSpPr txBox="1">
            <a:spLocks noChangeArrowheads="1"/>
          </p:cNvSpPr>
          <p:nvPr/>
        </p:nvSpPr>
        <p:spPr bwMode="auto">
          <a:xfrm>
            <a:off x="317732" y="3511070"/>
            <a:ext cx="121539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US" altLang="en-US" sz="1500" i="1" dirty="0"/>
              <a:t>b.txt</a:t>
            </a:r>
          </a:p>
          <a:p>
            <a:pPr algn="ctr">
              <a:spcBef>
                <a:spcPct val="50000"/>
              </a:spcBef>
            </a:pPr>
            <a:r>
              <a:rPr lang="en-US" altLang="en-US" sz="1500" dirty="0"/>
              <a:t>the fox ate</a:t>
            </a:r>
          </a:p>
          <a:p>
            <a:pPr algn="ctr">
              <a:spcBef>
                <a:spcPct val="50000"/>
              </a:spcBef>
            </a:pPr>
            <a:r>
              <a:rPr lang="en-US" altLang="en-US" sz="1500" dirty="0"/>
              <a:t>the mouse</a:t>
            </a:r>
          </a:p>
        </p:txBody>
      </p:sp>
      <p:sp>
        <p:nvSpPr>
          <p:cNvPr id="18" name="TextBox 110">
            <a:extLst>
              <a:ext uri="{FF2B5EF4-FFF2-40B4-BE49-F238E27FC236}">
                <a16:creationId xmlns:a16="http://schemas.microsoft.com/office/drawing/2014/main" id="{8D52191A-77F8-4D7B-9A8A-3029EFF7ABA6}"/>
              </a:ext>
            </a:extLst>
          </p:cNvPr>
          <p:cNvSpPr txBox="1">
            <a:spLocks noChangeArrowheads="1"/>
          </p:cNvSpPr>
          <p:nvPr/>
        </p:nvSpPr>
        <p:spPr bwMode="auto">
          <a:xfrm>
            <a:off x="368226" y="5131439"/>
            <a:ext cx="111440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US" altLang="en-US" sz="1500" i="1" dirty="0"/>
              <a:t>c.txt</a:t>
            </a:r>
          </a:p>
          <a:p>
            <a:pPr algn="ctr">
              <a:spcBef>
                <a:spcPct val="50000"/>
              </a:spcBef>
            </a:pPr>
            <a:r>
              <a:rPr lang="en-US" altLang="en-US" sz="1500" dirty="0"/>
              <a:t>how now</a:t>
            </a:r>
          </a:p>
          <a:p>
            <a:pPr algn="ctr">
              <a:spcBef>
                <a:spcPct val="50000"/>
              </a:spcBef>
            </a:pPr>
            <a:r>
              <a:rPr lang="en-US" altLang="en-US" sz="1500" dirty="0"/>
              <a:t>brown cow</a:t>
            </a:r>
          </a:p>
        </p:txBody>
      </p:sp>
    </p:spTree>
    <p:extLst>
      <p:ext uri="{BB962C8B-B14F-4D97-AF65-F5344CB8AC3E}">
        <p14:creationId xmlns:p14="http://schemas.microsoft.com/office/powerpoint/2010/main" val="178120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6" grpId="0"/>
      <p:bldP spid="17" grpId="0"/>
      <p:bldP spid="1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Word Count Execution</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cxnSp>
        <p:nvCxnSpPr>
          <p:cNvPr id="11" name="Straight Arrow Connector 454">
            <a:extLst>
              <a:ext uri="{FF2B5EF4-FFF2-40B4-BE49-F238E27FC236}">
                <a16:creationId xmlns:a16="http://schemas.microsoft.com/office/drawing/2014/main" id="{41FB9349-BC20-4469-9F81-8811C27E63C0}"/>
              </a:ext>
            </a:extLst>
          </p:cNvPr>
          <p:cNvCxnSpPr>
            <a:cxnSpLocks noChangeShapeType="1"/>
            <a:stCxn id="12" idx="2"/>
            <a:endCxn id="23" idx="1"/>
          </p:cNvCxnSpPr>
          <p:nvPr/>
        </p:nvCxnSpPr>
        <p:spPr bwMode="auto">
          <a:xfrm rot="10800000" flipH="1" flipV="1">
            <a:off x="3266679" y="2519679"/>
            <a:ext cx="609600" cy="533"/>
          </a:xfrm>
          <a:prstGeom prst="straightConnector1">
            <a:avLst/>
          </a:prstGeom>
          <a:noFill/>
          <a:ln w="15875">
            <a:solidFill>
              <a:srgbClr val="000000"/>
            </a:solidFill>
            <a:round/>
            <a:headEnd type="none" w="sm" len="sm"/>
            <a:tailEnd type="triangle" w="lg" len="med"/>
          </a:ln>
          <a:extLst>
            <a:ext uri="{909E8E84-426E-40DD-AFC4-6F175D3DCCD1}">
              <a14:hiddenFill xmlns:a14="http://schemas.microsoft.com/office/drawing/2010/main">
                <a:noFill/>
              </a14:hiddenFill>
            </a:ext>
          </a:extLst>
        </p:spPr>
      </p:cxnSp>
      <p:sp>
        <p:nvSpPr>
          <p:cNvPr id="12" name="Right Bracket 11">
            <a:extLst>
              <a:ext uri="{FF2B5EF4-FFF2-40B4-BE49-F238E27FC236}">
                <a16:creationId xmlns:a16="http://schemas.microsoft.com/office/drawing/2014/main" id="{E14E159D-A780-4A3E-B9A9-B3B524CF1D6E}"/>
              </a:ext>
            </a:extLst>
          </p:cNvPr>
          <p:cNvSpPr/>
          <p:nvPr/>
        </p:nvSpPr>
        <p:spPr bwMode="auto">
          <a:xfrm>
            <a:off x="3114279" y="1744980"/>
            <a:ext cx="152400" cy="1549400"/>
          </a:xfrm>
          <a:prstGeom prst="rightBracket">
            <a:avLst/>
          </a:prstGeom>
          <a:ln w="15875"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eaLnBrk="0" hangingPunct="0">
              <a:spcBef>
                <a:spcPct val="50000"/>
              </a:spcBef>
              <a:defRPr/>
            </a:pPr>
            <a:endParaRPr lang="en-US">
              <a:ea typeface="ＭＳ Ｐゴシック" pitchFamily="-105" charset="-128"/>
              <a:cs typeface="ＭＳ Ｐゴシック" pitchFamily="-105" charset="-128"/>
            </a:endParaRPr>
          </a:p>
        </p:txBody>
      </p:sp>
      <p:sp>
        <p:nvSpPr>
          <p:cNvPr id="20" name="Right Bracket 19">
            <a:extLst>
              <a:ext uri="{FF2B5EF4-FFF2-40B4-BE49-F238E27FC236}">
                <a16:creationId xmlns:a16="http://schemas.microsoft.com/office/drawing/2014/main" id="{8A1B5215-CC7C-4238-8E97-5B7404563B33}"/>
              </a:ext>
            </a:extLst>
          </p:cNvPr>
          <p:cNvSpPr/>
          <p:nvPr/>
        </p:nvSpPr>
        <p:spPr bwMode="auto">
          <a:xfrm>
            <a:off x="3114279" y="3294380"/>
            <a:ext cx="152400" cy="1549400"/>
          </a:xfrm>
          <a:prstGeom prst="rightBracket">
            <a:avLst/>
          </a:prstGeom>
          <a:ln w="15875"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eaLnBrk="0" hangingPunct="0">
              <a:spcBef>
                <a:spcPct val="50000"/>
              </a:spcBef>
              <a:defRPr/>
            </a:pPr>
            <a:endParaRPr lang="en-US">
              <a:ea typeface="ＭＳ Ｐゴシック" pitchFamily="-105" charset="-128"/>
              <a:cs typeface="ＭＳ Ｐゴシック" pitchFamily="-105" charset="-128"/>
            </a:endParaRPr>
          </a:p>
        </p:txBody>
      </p:sp>
      <p:sp>
        <p:nvSpPr>
          <p:cNvPr id="21" name="Right Bracket 20">
            <a:extLst>
              <a:ext uri="{FF2B5EF4-FFF2-40B4-BE49-F238E27FC236}">
                <a16:creationId xmlns:a16="http://schemas.microsoft.com/office/drawing/2014/main" id="{0C102DE8-C0A5-40F2-8DEB-883182CED0E9}"/>
              </a:ext>
            </a:extLst>
          </p:cNvPr>
          <p:cNvSpPr/>
          <p:nvPr/>
        </p:nvSpPr>
        <p:spPr bwMode="auto">
          <a:xfrm>
            <a:off x="3114279" y="4843780"/>
            <a:ext cx="152400" cy="1549400"/>
          </a:xfrm>
          <a:prstGeom prst="rightBracket">
            <a:avLst/>
          </a:prstGeom>
          <a:ln w="15875"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eaLnBrk="0" hangingPunct="0">
              <a:spcBef>
                <a:spcPct val="50000"/>
              </a:spcBef>
              <a:defRPr/>
            </a:pPr>
            <a:endParaRPr lang="en-US">
              <a:ea typeface="ＭＳ Ｐゴシック" pitchFamily="-105" charset="-128"/>
              <a:cs typeface="ＭＳ Ｐゴシック" pitchFamily="-105" charset="-128"/>
            </a:endParaRPr>
          </a:p>
        </p:txBody>
      </p:sp>
      <p:cxnSp>
        <p:nvCxnSpPr>
          <p:cNvPr id="22" name="Straight Arrow Connector 124">
            <a:extLst>
              <a:ext uri="{FF2B5EF4-FFF2-40B4-BE49-F238E27FC236}">
                <a16:creationId xmlns:a16="http://schemas.microsoft.com/office/drawing/2014/main" id="{D8FFA177-AD28-4DCB-BFAA-19B8D515D338}"/>
              </a:ext>
            </a:extLst>
          </p:cNvPr>
          <p:cNvCxnSpPr>
            <a:cxnSpLocks noChangeShapeType="1"/>
            <a:stCxn id="20" idx="2"/>
            <a:endCxn id="24" idx="1"/>
          </p:cNvCxnSpPr>
          <p:nvPr/>
        </p:nvCxnSpPr>
        <p:spPr bwMode="auto">
          <a:xfrm rot="10800000" flipH="1" flipV="1">
            <a:off x="3266679" y="4069080"/>
            <a:ext cx="609600" cy="4280"/>
          </a:xfrm>
          <a:prstGeom prst="straightConnector1">
            <a:avLst/>
          </a:prstGeom>
          <a:noFill/>
          <a:ln w="15875">
            <a:solidFill>
              <a:srgbClr val="000000"/>
            </a:solidFill>
            <a:round/>
            <a:headEnd type="none" w="sm" len="sm"/>
            <a:tailEnd type="triangle" w="lg" len="med"/>
          </a:ln>
          <a:extLst>
            <a:ext uri="{909E8E84-426E-40DD-AFC4-6F175D3DCCD1}">
              <a14:hiddenFill xmlns:a14="http://schemas.microsoft.com/office/drawing/2010/main">
                <a:noFill/>
              </a14:hiddenFill>
            </a:ext>
          </a:extLst>
        </p:spPr>
      </p:cxnSp>
      <p:sp>
        <p:nvSpPr>
          <p:cNvPr id="23" name="Rounded Rectangle 126">
            <a:extLst>
              <a:ext uri="{FF2B5EF4-FFF2-40B4-BE49-F238E27FC236}">
                <a16:creationId xmlns:a16="http://schemas.microsoft.com/office/drawing/2014/main" id="{5A5E7BD2-0953-4B46-8635-3F64EB3951DD}"/>
              </a:ext>
            </a:extLst>
          </p:cNvPr>
          <p:cNvSpPr>
            <a:spLocks noChangeArrowheads="1"/>
          </p:cNvSpPr>
          <p:nvPr/>
        </p:nvSpPr>
        <p:spPr bwMode="auto">
          <a:xfrm>
            <a:off x="3876279" y="2292668"/>
            <a:ext cx="838200" cy="455612"/>
          </a:xfrm>
          <a:prstGeom prst="roundRect">
            <a:avLst>
              <a:gd name="adj" fmla="val 16667"/>
            </a:avLst>
          </a:prstGeom>
          <a:solidFill>
            <a:srgbClr val="B7C6FE"/>
          </a:solidFill>
          <a:ln w="9525">
            <a:solidFill>
              <a:srgbClr val="000000"/>
            </a:solidFill>
            <a:round/>
            <a:headEnd/>
            <a:tailEnd/>
          </a:ln>
          <a:effectLst>
            <a:outerShdw dist="25401" dir="2700000" rotWithShape="0">
              <a:srgbClr val="808080">
                <a:alpha val="37999"/>
              </a:srgbClr>
            </a:outerShdw>
          </a:effectLst>
        </p:spPr>
        <p:txBody>
          <a:bodyPr anchor="ctr"/>
          <a:lstStyle/>
          <a:p>
            <a:pPr algn="ctr" eaLnBrk="0" hangingPunct="0">
              <a:spcBef>
                <a:spcPct val="50000"/>
              </a:spcBef>
              <a:defRPr/>
            </a:pPr>
            <a:r>
              <a:rPr lang="en-US" sz="1900">
                <a:solidFill>
                  <a:srgbClr val="000000"/>
                </a:solidFill>
                <a:ea typeface="ＭＳ Ｐゴシック" pitchFamily="-105" charset="-128"/>
                <a:cs typeface="ＭＳ Ｐゴシック" pitchFamily="-105" charset="-128"/>
              </a:rPr>
              <a:t>Map</a:t>
            </a:r>
          </a:p>
        </p:txBody>
      </p:sp>
      <p:sp>
        <p:nvSpPr>
          <p:cNvPr id="24" name="Rounded Rectangle 132">
            <a:extLst>
              <a:ext uri="{FF2B5EF4-FFF2-40B4-BE49-F238E27FC236}">
                <a16:creationId xmlns:a16="http://schemas.microsoft.com/office/drawing/2014/main" id="{454775D2-A564-414C-AD74-254945667DD7}"/>
              </a:ext>
            </a:extLst>
          </p:cNvPr>
          <p:cNvSpPr>
            <a:spLocks noChangeArrowheads="1"/>
          </p:cNvSpPr>
          <p:nvPr/>
        </p:nvSpPr>
        <p:spPr bwMode="auto">
          <a:xfrm>
            <a:off x="3876279" y="3842068"/>
            <a:ext cx="838200" cy="463550"/>
          </a:xfrm>
          <a:prstGeom prst="roundRect">
            <a:avLst>
              <a:gd name="adj" fmla="val 16667"/>
            </a:avLst>
          </a:prstGeom>
          <a:solidFill>
            <a:srgbClr val="B7C6FE"/>
          </a:solidFill>
          <a:ln w="9525">
            <a:solidFill>
              <a:srgbClr val="000000"/>
            </a:solidFill>
            <a:round/>
            <a:headEnd/>
            <a:tailEnd/>
          </a:ln>
          <a:effectLst>
            <a:outerShdw dist="25401" dir="2700000" rotWithShape="0">
              <a:srgbClr val="808080">
                <a:alpha val="37999"/>
              </a:srgbClr>
            </a:outerShdw>
          </a:effectLst>
        </p:spPr>
        <p:txBody>
          <a:bodyPr anchor="ctr"/>
          <a:lstStyle/>
          <a:p>
            <a:pPr algn="ctr" eaLnBrk="0" hangingPunct="0">
              <a:spcBef>
                <a:spcPct val="50000"/>
              </a:spcBef>
              <a:defRPr/>
            </a:pPr>
            <a:r>
              <a:rPr lang="en-US" sz="1900">
                <a:solidFill>
                  <a:srgbClr val="000000"/>
                </a:solidFill>
                <a:ea typeface="ＭＳ Ｐゴシック" pitchFamily="-105" charset="-128"/>
                <a:cs typeface="ＭＳ Ｐゴシック" pitchFamily="-105" charset="-128"/>
              </a:rPr>
              <a:t>Map</a:t>
            </a:r>
          </a:p>
        </p:txBody>
      </p:sp>
      <p:sp>
        <p:nvSpPr>
          <p:cNvPr id="25" name="Rounded Rectangle 134">
            <a:extLst>
              <a:ext uri="{FF2B5EF4-FFF2-40B4-BE49-F238E27FC236}">
                <a16:creationId xmlns:a16="http://schemas.microsoft.com/office/drawing/2014/main" id="{C9744EC6-02CD-4A79-9D98-AB7AF3F7559D}"/>
              </a:ext>
            </a:extLst>
          </p:cNvPr>
          <p:cNvSpPr>
            <a:spLocks noChangeArrowheads="1"/>
          </p:cNvSpPr>
          <p:nvPr/>
        </p:nvSpPr>
        <p:spPr bwMode="auto">
          <a:xfrm>
            <a:off x="3876279" y="5393055"/>
            <a:ext cx="838200" cy="457200"/>
          </a:xfrm>
          <a:prstGeom prst="roundRect">
            <a:avLst>
              <a:gd name="adj" fmla="val 16667"/>
            </a:avLst>
          </a:prstGeom>
          <a:solidFill>
            <a:srgbClr val="B7C6FE"/>
          </a:solidFill>
          <a:ln w="9525">
            <a:solidFill>
              <a:srgbClr val="000000"/>
            </a:solidFill>
            <a:round/>
            <a:headEnd/>
            <a:tailEnd/>
          </a:ln>
          <a:effectLst>
            <a:outerShdw dist="25401" dir="2700000" rotWithShape="0">
              <a:srgbClr val="808080">
                <a:alpha val="37999"/>
              </a:srgbClr>
            </a:outerShdw>
          </a:effectLst>
        </p:spPr>
        <p:txBody>
          <a:bodyPr anchor="ctr"/>
          <a:lstStyle/>
          <a:p>
            <a:pPr algn="ctr" eaLnBrk="0" hangingPunct="0">
              <a:spcBef>
                <a:spcPct val="50000"/>
              </a:spcBef>
              <a:defRPr/>
            </a:pPr>
            <a:r>
              <a:rPr lang="en-US" sz="1900">
                <a:solidFill>
                  <a:srgbClr val="000000"/>
                </a:solidFill>
                <a:ea typeface="ＭＳ Ｐゴシック" pitchFamily="-105" charset="-128"/>
                <a:cs typeface="ＭＳ Ｐゴシック" pitchFamily="-105" charset="-128"/>
              </a:rPr>
              <a:t>Map</a:t>
            </a:r>
          </a:p>
        </p:txBody>
      </p:sp>
      <p:cxnSp>
        <p:nvCxnSpPr>
          <p:cNvPr id="26" name="Straight Arrow Connector 135">
            <a:extLst>
              <a:ext uri="{FF2B5EF4-FFF2-40B4-BE49-F238E27FC236}">
                <a16:creationId xmlns:a16="http://schemas.microsoft.com/office/drawing/2014/main" id="{0FA05B18-3F32-4AA7-98E0-643CD1CB37FF}"/>
              </a:ext>
            </a:extLst>
          </p:cNvPr>
          <p:cNvCxnSpPr>
            <a:cxnSpLocks noChangeShapeType="1"/>
            <a:stCxn id="21" idx="2"/>
            <a:endCxn id="25" idx="1"/>
          </p:cNvCxnSpPr>
          <p:nvPr/>
        </p:nvCxnSpPr>
        <p:spPr bwMode="auto">
          <a:xfrm rot="10800000" flipH="1" flipV="1">
            <a:off x="3266679" y="5618480"/>
            <a:ext cx="609600" cy="3202"/>
          </a:xfrm>
          <a:prstGeom prst="straightConnector1">
            <a:avLst/>
          </a:prstGeom>
          <a:noFill/>
          <a:ln w="15875">
            <a:solidFill>
              <a:srgbClr val="000000"/>
            </a:solidFill>
            <a:round/>
            <a:headEnd type="none" w="sm" len="sm"/>
            <a:tailEnd type="triangle" w="lg" len="med"/>
          </a:ln>
          <a:extLst>
            <a:ext uri="{909E8E84-426E-40DD-AFC4-6F175D3DCCD1}">
              <a14:hiddenFill xmlns:a14="http://schemas.microsoft.com/office/drawing/2010/main">
                <a:noFill/>
              </a14:hiddenFill>
            </a:ext>
          </a:extLst>
        </p:spPr>
      </p:cxnSp>
      <p:sp>
        <p:nvSpPr>
          <p:cNvPr id="27" name="Rounded Rectangle 153">
            <a:extLst>
              <a:ext uri="{FF2B5EF4-FFF2-40B4-BE49-F238E27FC236}">
                <a16:creationId xmlns:a16="http://schemas.microsoft.com/office/drawing/2014/main" id="{8D0D0945-358D-4E0C-AA17-AEB1B556EEE1}"/>
              </a:ext>
            </a:extLst>
          </p:cNvPr>
          <p:cNvSpPr>
            <a:spLocks noChangeArrowheads="1"/>
          </p:cNvSpPr>
          <p:nvPr/>
        </p:nvSpPr>
        <p:spPr bwMode="auto">
          <a:xfrm>
            <a:off x="7381479" y="2651443"/>
            <a:ext cx="1066800" cy="455612"/>
          </a:xfrm>
          <a:prstGeom prst="roundRect">
            <a:avLst>
              <a:gd name="adj" fmla="val 16667"/>
            </a:avLst>
          </a:prstGeom>
          <a:solidFill>
            <a:srgbClr val="BCFFBC"/>
          </a:solidFill>
          <a:ln w="9525">
            <a:solidFill>
              <a:srgbClr val="000000"/>
            </a:solidFill>
            <a:round/>
            <a:headEnd/>
            <a:tailEnd/>
          </a:ln>
          <a:effectLst>
            <a:outerShdw dist="25401" dir="2700000" rotWithShape="0">
              <a:srgbClr val="808080">
                <a:alpha val="37999"/>
              </a:srgbClr>
            </a:outerShdw>
          </a:effectLst>
        </p:spPr>
        <p:txBody>
          <a:bodyPr anchor="ctr"/>
          <a:lstStyle/>
          <a:p>
            <a:pPr algn="ctr" eaLnBrk="0" hangingPunct="0">
              <a:spcBef>
                <a:spcPct val="50000"/>
              </a:spcBef>
              <a:defRPr/>
            </a:pPr>
            <a:r>
              <a:rPr lang="en-US" sz="1900">
                <a:solidFill>
                  <a:srgbClr val="000000"/>
                </a:solidFill>
                <a:ea typeface="ＭＳ Ｐゴシック" pitchFamily="-105" charset="-128"/>
                <a:cs typeface="ＭＳ Ｐゴシック" pitchFamily="-105" charset="-128"/>
              </a:rPr>
              <a:t>Reduce</a:t>
            </a:r>
          </a:p>
        </p:txBody>
      </p:sp>
      <p:sp>
        <p:nvSpPr>
          <p:cNvPr id="28" name="Rounded Rectangle 154">
            <a:extLst>
              <a:ext uri="{FF2B5EF4-FFF2-40B4-BE49-F238E27FC236}">
                <a16:creationId xmlns:a16="http://schemas.microsoft.com/office/drawing/2014/main" id="{00EFA46F-FDAC-45AA-8E3A-DB67128CEA02}"/>
              </a:ext>
            </a:extLst>
          </p:cNvPr>
          <p:cNvSpPr>
            <a:spLocks noChangeArrowheads="1"/>
          </p:cNvSpPr>
          <p:nvPr/>
        </p:nvSpPr>
        <p:spPr bwMode="auto">
          <a:xfrm>
            <a:off x="7381479" y="4988244"/>
            <a:ext cx="1066800" cy="455612"/>
          </a:xfrm>
          <a:prstGeom prst="roundRect">
            <a:avLst>
              <a:gd name="adj" fmla="val 16667"/>
            </a:avLst>
          </a:prstGeom>
          <a:solidFill>
            <a:srgbClr val="BCFFBC"/>
          </a:solidFill>
          <a:ln w="9525">
            <a:solidFill>
              <a:srgbClr val="000000"/>
            </a:solidFill>
            <a:round/>
            <a:headEnd/>
            <a:tailEnd/>
          </a:ln>
          <a:effectLst>
            <a:outerShdw dist="25401" dir="2700000" rotWithShape="0">
              <a:srgbClr val="808080">
                <a:alpha val="37999"/>
              </a:srgbClr>
            </a:outerShdw>
          </a:effectLst>
        </p:spPr>
        <p:txBody>
          <a:bodyPr anchor="ctr"/>
          <a:lstStyle/>
          <a:p>
            <a:pPr algn="ctr" eaLnBrk="0" hangingPunct="0">
              <a:spcBef>
                <a:spcPct val="50000"/>
              </a:spcBef>
              <a:defRPr/>
            </a:pPr>
            <a:r>
              <a:rPr lang="en-US" sz="1900">
                <a:solidFill>
                  <a:srgbClr val="000000"/>
                </a:solidFill>
                <a:ea typeface="ＭＳ Ｐゴシック" pitchFamily="-105" charset="-128"/>
                <a:cs typeface="ＭＳ Ｐゴシック" pitchFamily="-105" charset="-128"/>
              </a:rPr>
              <a:t>Reduce</a:t>
            </a:r>
          </a:p>
        </p:txBody>
      </p:sp>
      <p:cxnSp>
        <p:nvCxnSpPr>
          <p:cNvPr id="29" name="Straight Arrow Connector 155">
            <a:extLst>
              <a:ext uri="{FF2B5EF4-FFF2-40B4-BE49-F238E27FC236}">
                <a16:creationId xmlns:a16="http://schemas.microsoft.com/office/drawing/2014/main" id="{69188318-2D86-4620-B7E6-AC9B567A16F9}"/>
              </a:ext>
            </a:extLst>
          </p:cNvPr>
          <p:cNvCxnSpPr>
            <a:cxnSpLocks noChangeShapeType="1"/>
            <a:stCxn id="23" idx="3"/>
          </p:cNvCxnSpPr>
          <p:nvPr/>
        </p:nvCxnSpPr>
        <p:spPr bwMode="auto">
          <a:xfrm>
            <a:off x="4714478" y="2520213"/>
            <a:ext cx="2667001" cy="257700"/>
          </a:xfrm>
          <a:prstGeom prst="straightConnector1">
            <a:avLst/>
          </a:prstGeom>
          <a:noFill/>
          <a:ln w="15875">
            <a:solidFill>
              <a:srgbClr val="000000"/>
            </a:solidFill>
            <a:round/>
            <a:headEnd type="none" w="sm" len="sm"/>
            <a:tailEnd type="triangle" w="lg" len="med"/>
          </a:ln>
          <a:extLst>
            <a:ext uri="{909E8E84-426E-40DD-AFC4-6F175D3DCCD1}">
              <a14:hiddenFill xmlns:a14="http://schemas.microsoft.com/office/drawing/2010/main">
                <a:noFill/>
              </a14:hiddenFill>
            </a:ext>
          </a:extLst>
        </p:spPr>
      </p:cxnSp>
      <p:cxnSp>
        <p:nvCxnSpPr>
          <p:cNvPr id="30" name="Straight Arrow Connector 158">
            <a:extLst>
              <a:ext uri="{FF2B5EF4-FFF2-40B4-BE49-F238E27FC236}">
                <a16:creationId xmlns:a16="http://schemas.microsoft.com/office/drawing/2014/main" id="{138CCBCE-60D8-4E07-B8AC-759AE0733D29}"/>
              </a:ext>
            </a:extLst>
          </p:cNvPr>
          <p:cNvCxnSpPr>
            <a:cxnSpLocks noChangeShapeType="1"/>
            <a:stCxn id="23" idx="3"/>
          </p:cNvCxnSpPr>
          <p:nvPr/>
        </p:nvCxnSpPr>
        <p:spPr bwMode="auto">
          <a:xfrm>
            <a:off x="4714478" y="2520213"/>
            <a:ext cx="2667001" cy="2544910"/>
          </a:xfrm>
          <a:prstGeom prst="straightConnector1">
            <a:avLst/>
          </a:prstGeom>
          <a:noFill/>
          <a:ln w="15875">
            <a:solidFill>
              <a:srgbClr val="000000"/>
            </a:solidFill>
            <a:round/>
            <a:headEnd type="none" w="sm" len="sm"/>
            <a:tailEnd type="triangle" w="lg" len="med"/>
          </a:ln>
          <a:extLst>
            <a:ext uri="{909E8E84-426E-40DD-AFC4-6F175D3DCCD1}">
              <a14:hiddenFill xmlns:a14="http://schemas.microsoft.com/office/drawing/2010/main">
                <a:noFill/>
              </a14:hiddenFill>
            </a:ext>
          </a:extLst>
        </p:spPr>
      </p:cxnSp>
      <p:cxnSp>
        <p:nvCxnSpPr>
          <p:cNvPr id="31" name="Straight Arrow Connector 161">
            <a:extLst>
              <a:ext uri="{FF2B5EF4-FFF2-40B4-BE49-F238E27FC236}">
                <a16:creationId xmlns:a16="http://schemas.microsoft.com/office/drawing/2014/main" id="{5D35079C-3EFF-4E60-903C-FB0673AA2808}"/>
              </a:ext>
            </a:extLst>
          </p:cNvPr>
          <p:cNvCxnSpPr>
            <a:cxnSpLocks noChangeShapeType="1"/>
            <a:stCxn id="25" idx="3"/>
          </p:cNvCxnSpPr>
          <p:nvPr/>
        </p:nvCxnSpPr>
        <p:spPr bwMode="auto">
          <a:xfrm flipV="1">
            <a:off x="4714478" y="2999256"/>
            <a:ext cx="2667001" cy="2622426"/>
          </a:xfrm>
          <a:prstGeom prst="straightConnector1">
            <a:avLst/>
          </a:prstGeom>
          <a:noFill/>
          <a:ln w="15875">
            <a:solidFill>
              <a:srgbClr val="000000"/>
            </a:solidFill>
            <a:round/>
            <a:headEnd type="none" w="sm" len="sm"/>
            <a:tailEnd type="triangle" w="lg" len="med"/>
          </a:ln>
          <a:extLst>
            <a:ext uri="{909E8E84-426E-40DD-AFC4-6F175D3DCCD1}">
              <a14:hiddenFill xmlns:a14="http://schemas.microsoft.com/office/drawing/2010/main">
                <a:noFill/>
              </a14:hiddenFill>
            </a:ext>
          </a:extLst>
        </p:spPr>
      </p:cxnSp>
      <p:cxnSp>
        <p:nvCxnSpPr>
          <p:cNvPr id="32" name="Straight Arrow Connector 162">
            <a:extLst>
              <a:ext uri="{FF2B5EF4-FFF2-40B4-BE49-F238E27FC236}">
                <a16:creationId xmlns:a16="http://schemas.microsoft.com/office/drawing/2014/main" id="{B0B7AD4D-69B1-4427-A71F-C7477E6C0D7D}"/>
              </a:ext>
            </a:extLst>
          </p:cNvPr>
          <p:cNvCxnSpPr>
            <a:cxnSpLocks noChangeShapeType="1"/>
            <a:stCxn id="24" idx="3"/>
            <a:endCxn id="28" idx="1"/>
          </p:cNvCxnSpPr>
          <p:nvPr/>
        </p:nvCxnSpPr>
        <p:spPr bwMode="auto">
          <a:xfrm>
            <a:off x="4714478" y="4073360"/>
            <a:ext cx="2667001" cy="1142539"/>
          </a:xfrm>
          <a:prstGeom prst="straightConnector1">
            <a:avLst/>
          </a:prstGeom>
          <a:noFill/>
          <a:ln w="15875">
            <a:solidFill>
              <a:srgbClr val="000000"/>
            </a:solidFill>
            <a:round/>
            <a:headEnd type="none" w="sm" len="sm"/>
            <a:tailEnd type="triangle" w="lg" len="med"/>
          </a:ln>
          <a:extLst>
            <a:ext uri="{909E8E84-426E-40DD-AFC4-6F175D3DCCD1}">
              <a14:hiddenFill xmlns:a14="http://schemas.microsoft.com/office/drawing/2010/main">
                <a:noFill/>
              </a14:hiddenFill>
            </a:ext>
          </a:extLst>
        </p:spPr>
      </p:cxnSp>
      <p:cxnSp>
        <p:nvCxnSpPr>
          <p:cNvPr id="33" name="Straight Arrow Connector 163">
            <a:extLst>
              <a:ext uri="{FF2B5EF4-FFF2-40B4-BE49-F238E27FC236}">
                <a16:creationId xmlns:a16="http://schemas.microsoft.com/office/drawing/2014/main" id="{FEC548B7-4C4F-484D-862E-A67AAB2E414C}"/>
              </a:ext>
            </a:extLst>
          </p:cNvPr>
          <p:cNvCxnSpPr>
            <a:cxnSpLocks noChangeShapeType="1"/>
            <a:stCxn id="24" idx="3"/>
            <a:endCxn id="27" idx="1"/>
          </p:cNvCxnSpPr>
          <p:nvPr/>
        </p:nvCxnSpPr>
        <p:spPr bwMode="auto">
          <a:xfrm flipV="1">
            <a:off x="4714478" y="2879492"/>
            <a:ext cx="2667001" cy="1193868"/>
          </a:xfrm>
          <a:prstGeom prst="straightConnector1">
            <a:avLst/>
          </a:prstGeom>
          <a:noFill/>
          <a:ln w="15875">
            <a:solidFill>
              <a:srgbClr val="000000"/>
            </a:solidFill>
            <a:round/>
            <a:headEnd type="none" w="sm" len="sm"/>
            <a:tailEnd type="triangle" w="lg" len="med"/>
          </a:ln>
          <a:extLst>
            <a:ext uri="{909E8E84-426E-40DD-AFC4-6F175D3DCCD1}">
              <a14:hiddenFill xmlns:a14="http://schemas.microsoft.com/office/drawing/2010/main">
                <a:noFill/>
              </a14:hiddenFill>
            </a:ext>
          </a:extLst>
        </p:spPr>
      </p:cxnSp>
      <p:cxnSp>
        <p:nvCxnSpPr>
          <p:cNvPr id="34" name="Straight Arrow Connector 164">
            <a:extLst>
              <a:ext uri="{FF2B5EF4-FFF2-40B4-BE49-F238E27FC236}">
                <a16:creationId xmlns:a16="http://schemas.microsoft.com/office/drawing/2014/main" id="{BDF3ECF6-7B09-48FC-9BFF-D275D93BEBB1}"/>
              </a:ext>
            </a:extLst>
          </p:cNvPr>
          <p:cNvCxnSpPr>
            <a:cxnSpLocks noChangeShapeType="1"/>
            <a:stCxn id="25" idx="3"/>
          </p:cNvCxnSpPr>
          <p:nvPr/>
        </p:nvCxnSpPr>
        <p:spPr bwMode="auto">
          <a:xfrm flipV="1">
            <a:off x="4714478" y="5360246"/>
            <a:ext cx="2667001" cy="261436"/>
          </a:xfrm>
          <a:prstGeom prst="straightConnector1">
            <a:avLst/>
          </a:prstGeom>
          <a:noFill/>
          <a:ln w="15875">
            <a:solidFill>
              <a:srgbClr val="000000"/>
            </a:solidFill>
            <a:round/>
            <a:headEnd type="none" w="sm" len="sm"/>
            <a:tailEnd type="triangle" w="lg" len="med"/>
          </a:ln>
          <a:extLst>
            <a:ext uri="{909E8E84-426E-40DD-AFC4-6F175D3DCCD1}">
              <a14:hiddenFill xmlns:a14="http://schemas.microsoft.com/office/drawing/2010/main">
                <a:noFill/>
              </a14:hiddenFill>
            </a:ext>
          </a:extLst>
        </p:spPr>
      </p:cxnSp>
      <p:cxnSp>
        <p:nvCxnSpPr>
          <p:cNvPr id="35" name="Straight Arrow Connector 182">
            <a:extLst>
              <a:ext uri="{FF2B5EF4-FFF2-40B4-BE49-F238E27FC236}">
                <a16:creationId xmlns:a16="http://schemas.microsoft.com/office/drawing/2014/main" id="{CDB420C7-F655-4F78-9255-1E5CECB3CD1E}"/>
              </a:ext>
            </a:extLst>
          </p:cNvPr>
          <p:cNvCxnSpPr>
            <a:cxnSpLocks noChangeShapeType="1"/>
            <a:stCxn id="27" idx="3"/>
            <a:endCxn id="40" idx="2"/>
          </p:cNvCxnSpPr>
          <p:nvPr/>
        </p:nvCxnSpPr>
        <p:spPr bwMode="auto">
          <a:xfrm>
            <a:off x="8448279" y="2879492"/>
            <a:ext cx="533400" cy="9093"/>
          </a:xfrm>
          <a:prstGeom prst="straightConnector1">
            <a:avLst/>
          </a:prstGeom>
          <a:noFill/>
          <a:ln w="15875">
            <a:solidFill>
              <a:srgbClr val="000000"/>
            </a:solidFill>
            <a:round/>
            <a:headEnd type="none" w="sm" len="sm"/>
            <a:tailEnd type="triangle" w="lg" len="med"/>
          </a:ln>
          <a:extLst>
            <a:ext uri="{909E8E84-426E-40DD-AFC4-6F175D3DCCD1}">
              <a14:hiddenFill xmlns:a14="http://schemas.microsoft.com/office/drawing/2010/main">
                <a:noFill/>
              </a14:hiddenFill>
            </a:ext>
          </a:extLst>
        </p:spPr>
      </p:cxnSp>
      <p:cxnSp>
        <p:nvCxnSpPr>
          <p:cNvPr id="36" name="Straight Arrow Connector 183">
            <a:extLst>
              <a:ext uri="{FF2B5EF4-FFF2-40B4-BE49-F238E27FC236}">
                <a16:creationId xmlns:a16="http://schemas.microsoft.com/office/drawing/2014/main" id="{E84E8FFA-A682-4516-94BE-B36DBB4320DF}"/>
              </a:ext>
            </a:extLst>
          </p:cNvPr>
          <p:cNvCxnSpPr>
            <a:cxnSpLocks noChangeShapeType="1"/>
            <a:stCxn id="28" idx="3"/>
            <a:endCxn id="41" idx="2"/>
          </p:cNvCxnSpPr>
          <p:nvPr/>
        </p:nvCxnSpPr>
        <p:spPr bwMode="auto">
          <a:xfrm flipV="1">
            <a:off x="8448279" y="5212685"/>
            <a:ext cx="533400" cy="3214"/>
          </a:xfrm>
          <a:prstGeom prst="straightConnector1">
            <a:avLst/>
          </a:prstGeom>
          <a:noFill/>
          <a:ln w="15875">
            <a:solidFill>
              <a:srgbClr val="000000"/>
            </a:solidFill>
            <a:round/>
            <a:headEnd type="none" w="sm" len="sm"/>
            <a:tailEnd type="triangle" w="lg" len="med"/>
          </a:ln>
          <a:extLst>
            <a:ext uri="{909E8E84-426E-40DD-AFC4-6F175D3DCCD1}">
              <a14:hiddenFill xmlns:a14="http://schemas.microsoft.com/office/drawing/2010/main">
                <a:noFill/>
              </a14:hiddenFill>
            </a:ext>
          </a:extLst>
        </p:spPr>
      </p:cxnSp>
      <p:sp>
        <p:nvSpPr>
          <p:cNvPr id="37" name="Folded Corner 184">
            <a:extLst>
              <a:ext uri="{FF2B5EF4-FFF2-40B4-BE49-F238E27FC236}">
                <a16:creationId xmlns:a16="http://schemas.microsoft.com/office/drawing/2014/main" id="{1FCE7365-9ECD-4E55-A6FD-C631D303665A}"/>
              </a:ext>
            </a:extLst>
          </p:cNvPr>
          <p:cNvSpPr>
            <a:spLocks noChangeArrowheads="1"/>
          </p:cNvSpPr>
          <p:nvPr/>
        </p:nvSpPr>
        <p:spPr bwMode="auto">
          <a:xfrm rot="10800000">
            <a:off x="9134079" y="1744980"/>
            <a:ext cx="1143000" cy="4648200"/>
          </a:xfrm>
          <a:prstGeom prst="foldedCorner">
            <a:avLst>
              <a:gd name="adj" fmla="val 16667"/>
            </a:avLst>
          </a:prstGeom>
          <a:gradFill rotWithShape="1">
            <a:gsLst>
              <a:gs pos="0">
                <a:srgbClr val="9CFB9C"/>
              </a:gs>
              <a:gs pos="35001">
                <a:srgbClr val="BAFBBA"/>
              </a:gs>
              <a:gs pos="100000">
                <a:srgbClr val="E4FFE4"/>
              </a:gs>
            </a:gsLst>
            <a:lin ang="5400000"/>
          </a:gradFill>
          <a:ln w="9525">
            <a:solidFill>
              <a:srgbClr val="00AE00"/>
            </a:solidFill>
            <a:round/>
            <a:headEnd/>
            <a:tailEnd/>
          </a:ln>
          <a:effectLst>
            <a:outerShdw dist="20000" dir="5400000" rotWithShape="0">
              <a:srgbClr val="808080">
                <a:alpha val="37999"/>
              </a:srgbClr>
            </a:outerShdw>
          </a:effectLst>
        </p:spPr>
        <p:txBody>
          <a:bodyPr anchor="ctr"/>
          <a:lstStyle/>
          <a:p>
            <a:pPr algn="ctr" eaLnBrk="0" hangingPunct="0">
              <a:spcBef>
                <a:spcPct val="50000"/>
              </a:spcBef>
              <a:defRPr/>
            </a:pPr>
            <a:endParaRPr lang="en-US">
              <a:solidFill>
                <a:srgbClr val="000000"/>
              </a:solidFill>
              <a:ea typeface="ＭＳ Ｐゴシック" pitchFamily="-105" charset="-128"/>
              <a:cs typeface="ＭＳ Ｐゴシック" pitchFamily="-105" charset="-128"/>
            </a:endParaRPr>
          </a:p>
        </p:txBody>
      </p:sp>
      <p:sp>
        <p:nvSpPr>
          <p:cNvPr id="38" name="TextBox 185">
            <a:extLst>
              <a:ext uri="{FF2B5EF4-FFF2-40B4-BE49-F238E27FC236}">
                <a16:creationId xmlns:a16="http://schemas.microsoft.com/office/drawing/2014/main" id="{05A13714-4A18-48B2-B515-6C82F62AEA22}"/>
              </a:ext>
            </a:extLst>
          </p:cNvPr>
          <p:cNvSpPr txBox="1">
            <a:spLocks noChangeArrowheads="1"/>
          </p:cNvSpPr>
          <p:nvPr/>
        </p:nvSpPr>
        <p:spPr bwMode="auto">
          <a:xfrm>
            <a:off x="9134078" y="2234298"/>
            <a:ext cx="1143000"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US" altLang="en-US" sz="1500" dirty="0"/>
              <a:t>&lt;brown, 2&gt;</a:t>
            </a:r>
          </a:p>
          <a:p>
            <a:pPr algn="ctr">
              <a:spcBef>
                <a:spcPct val="50000"/>
              </a:spcBef>
            </a:pPr>
            <a:r>
              <a:rPr lang="en-US" altLang="en-US" sz="1500" dirty="0"/>
              <a:t>&lt;fox, 2&gt;</a:t>
            </a:r>
          </a:p>
          <a:p>
            <a:pPr algn="ctr">
              <a:spcBef>
                <a:spcPct val="50000"/>
              </a:spcBef>
            </a:pPr>
            <a:r>
              <a:rPr lang="en-US" altLang="en-US" sz="1500" dirty="0"/>
              <a:t>&lt;how, 1&gt;</a:t>
            </a:r>
          </a:p>
          <a:p>
            <a:pPr algn="ctr">
              <a:spcBef>
                <a:spcPct val="50000"/>
              </a:spcBef>
            </a:pPr>
            <a:r>
              <a:rPr lang="en-US" altLang="en-US" sz="1500" dirty="0"/>
              <a:t>&lt;now, 1&gt;</a:t>
            </a:r>
          </a:p>
          <a:p>
            <a:pPr algn="ctr">
              <a:spcBef>
                <a:spcPct val="50000"/>
              </a:spcBef>
            </a:pPr>
            <a:r>
              <a:rPr lang="en-US" altLang="en-US" sz="1500" dirty="0"/>
              <a:t>&lt;the, 3&gt;</a:t>
            </a:r>
          </a:p>
        </p:txBody>
      </p:sp>
      <p:sp>
        <p:nvSpPr>
          <p:cNvPr id="39" name="TextBox 186">
            <a:extLst>
              <a:ext uri="{FF2B5EF4-FFF2-40B4-BE49-F238E27FC236}">
                <a16:creationId xmlns:a16="http://schemas.microsoft.com/office/drawing/2014/main" id="{FA85FF15-255F-4886-AC96-C8A85F2598ED}"/>
              </a:ext>
            </a:extLst>
          </p:cNvPr>
          <p:cNvSpPr txBox="1">
            <a:spLocks noChangeArrowheads="1"/>
          </p:cNvSpPr>
          <p:nvPr/>
        </p:nvSpPr>
        <p:spPr bwMode="auto">
          <a:xfrm>
            <a:off x="9134078" y="4686131"/>
            <a:ext cx="1143000" cy="1361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US" altLang="en-US" sz="1500" dirty="0"/>
              <a:t>&lt;ate, 1&gt;</a:t>
            </a:r>
          </a:p>
          <a:p>
            <a:pPr algn="ctr">
              <a:spcBef>
                <a:spcPct val="50000"/>
              </a:spcBef>
            </a:pPr>
            <a:r>
              <a:rPr lang="en-US" altLang="en-US" sz="1500" dirty="0"/>
              <a:t>&lt;cow, 1&gt;</a:t>
            </a:r>
          </a:p>
          <a:p>
            <a:pPr algn="ctr">
              <a:spcBef>
                <a:spcPct val="50000"/>
              </a:spcBef>
            </a:pPr>
            <a:r>
              <a:rPr lang="en-US" altLang="en-US" sz="1500" dirty="0"/>
              <a:t>&lt;mouse, 1&gt;</a:t>
            </a:r>
          </a:p>
          <a:p>
            <a:pPr algn="ctr">
              <a:spcBef>
                <a:spcPct val="50000"/>
              </a:spcBef>
            </a:pPr>
            <a:r>
              <a:rPr lang="en-US" altLang="en-US" sz="1500" dirty="0"/>
              <a:t>&lt;quick, 1&gt;</a:t>
            </a:r>
          </a:p>
        </p:txBody>
      </p:sp>
      <p:sp>
        <p:nvSpPr>
          <p:cNvPr id="40" name="Right Bracket 39">
            <a:extLst>
              <a:ext uri="{FF2B5EF4-FFF2-40B4-BE49-F238E27FC236}">
                <a16:creationId xmlns:a16="http://schemas.microsoft.com/office/drawing/2014/main" id="{8EED6048-DDA5-46A4-AE17-96AC62D08599}"/>
              </a:ext>
            </a:extLst>
          </p:cNvPr>
          <p:cNvSpPr/>
          <p:nvPr/>
        </p:nvSpPr>
        <p:spPr bwMode="auto">
          <a:xfrm flipH="1">
            <a:off x="8981679" y="1744980"/>
            <a:ext cx="152400" cy="2287588"/>
          </a:xfrm>
          <a:prstGeom prst="rightBracket">
            <a:avLst/>
          </a:prstGeom>
          <a:ln w="15875"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eaLnBrk="0" hangingPunct="0">
              <a:spcBef>
                <a:spcPct val="50000"/>
              </a:spcBef>
              <a:defRPr/>
            </a:pPr>
            <a:endParaRPr lang="en-US">
              <a:ea typeface="ＭＳ Ｐゴシック" pitchFamily="-105" charset="-128"/>
              <a:cs typeface="ＭＳ Ｐゴシック" pitchFamily="-105" charset="-128"/>
            </a:endParaRPr>
          </a:p>
        </p:txBody>
      </p:sp>
      <p:sp>
        <p:nvSpPr>
          <p:cNvPr id="41" name="Right Bracket 40">
            <a:extLst>
              <a:ext uri="{FF2B5EF4-FFF2-40B4-BE49-F238E27FC236}">
                <a16:creationId xmlns:a16="http://schemas.microsoft.com/office/drawing/2014/main" id="{FD026B0E-70D7-4610-BE4D-B5E35DB1C1B1}"/>
              </a:ext>
            </a:extLst>
          </p:cNvPr>
          <p:cNvSpPr/>
          <p:nvPr/>
        </p:nvSpPr>
        <p:spPr bwMode="auto">
          <a:xfrm flipH="1">
            <a:off x="8981679" y="4032568"/>
            <a:ext cx="152400" cy="2360612"/>
          </a:xfrm>
          <a:prstGeom prst="rightBracket">
            <a:avLst/>
          </a:prstGeom>
          <a:ln w="15875"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eaLnBrk="0" hangingPunct="0">
              <a:spcBef>
                <a:spcPct val="50000"/>
              </a:spcBef>
              <a:defRPr/>
            </a:pPr>
            <a:endParaRPr lang="en-US">
              <a:ea typeface="ＭＳ Ｐゴシック" pitchFamily="-105" charset="-128"/>
              <a:cs typeface="ＭＳ Ｐゴシック" pitchFamily="-105" charset="-128"/>
            </a:endParaRPr>
          </a:p>
        </p:txBody>
      </p:sp>
      <p:sp>
        <p:nvSpPr>
          <p:cNvPr id="42" name="TextBox 205">
            <a:extLst>
              <a:ext uri="{FF2B5EF4-FFF2-40B4-BE49-F238E27FC236}">
                <a16:creationId xmlns:a16="http://schemas.microsoft.com/office/drawing/2014/main" id="{8EED8B34-6B82-4F46-9121-B246C91C8AEA}"/>
              </a:ext>
            </a:extLst>
          </p:cNvPr>
          <p:cNvSpPr txBox="1">
            <a:spLocks noChangeArrowheads="1"/>
          </p:cNvSpPr>
          <p:nvPr/>
        </p:nvSpPr>
        <p:spPr bwMode="auto">
          <a:xfrm>
            <a:off x="4865981" y="1850029"/>
            <a:ext cx="893193" cy="697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ts val="200"/>
              </a:spcBef>
            </a:pPr>
            <a:r>
              <a:rPr lang="en-US" altLang="en-US" sz="1200" dirty="0"/>
              <a:t>&lt;the, 1&gt;</a:t>
            </a:r>
          </a:p>
          <a:p>
            <a:pPr algn="ctr">
              <a:spcBef>
                <a:spcPts val="200"/>
              </a:spcBef>
            </a:pPr>
            <a:r>
              <a:rPr lang="en-US" altLang="en-US" sz="1200" dirty="0"/>
              <a:t>&lt;brown, 1&gt;</a:t>
            </a:r>
          </a:p>
          <a:p>
            <a:pPr algn="ctr">
              <a:spcBef>
                <a:spcPts val="200"/>
              </a:spcBef>
            </a:pPr>
            <a:r>
              <a:rPr lang="en-US" altLang="en-US" sz="1200" dirty="0"/>
              <a:t>&lt;fox, 1&gt;</a:t>
            </a:r>
          </a:p>
        </p:txBody>
      </p:sp>
      <p:sp>
        <p:nvSpPr>
          <p:cNvPr id="43" name="TextBox 206">
            <a:extLst>
              <a:ext uri="{FF2B5EF4-FFF2-40B4-BE49-F238E27FC236}">
                <a16:creationId xmlns:a16="http://schemas.microsoft.com/office/drawing/2014/main" id="{76927844-6E0F-479B-89DA-7861074EE2D8}"/>
              </a:ext>
            </a:extLst>
          </p:cNvPr>
          <p:cNvSpPr txBox="1">
            <a:spLocks noChangeArrowheads="1"/>
          </p:cNvSpPr>
          <p:nvPr/>
        </p:nvSpPr>
        <p:spPr bwMode="auto">
          <a:xfrm>
            <a:off x="6606671" y="4206670"/>
            <a:ext cx="8274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ts val="200"/>
              </a:spcBef>
            </a:pPr>
            <a:r>
              <a:rPr lang="en-US" altLang="en-US" sz="1200" dirty="0"/>
              <a:t>&lt;quick, 1&gt;</a:t>
            </a:r>
          </a:p>
        </p:txBody>
      </p:sp>
      <p:sp>
        <p:nvSpPr>
          <p:cNvPr id="44" name="TextBox 208">
            <a:extLst>
              <a:ext uri="{FF2B5EF4-FFF2-40B4-BE49-F238E27FC236}">
                <a16:creationId xmlns:a16="http://schemas.microsoft.com/office/drawing/2014/main" id="{27A52080-A000-4B1F-8669-A6E2E7558F43}"/>
              </a:ext>
            </a:extLst>
          </p:cNvPr>
          <p:cNvSpPr txBox="1">
            <a:spLocks noChangeArrowheads="1"/>
          </p:cNvSpPr>
          <p:nvPr/>
        </p:nvSpPr>
        <p:spPr bwMode="auto">
          <a:xfrm>
            <a:off x="4597991" y="3181924"/>
            <a:ext cx="707246" cy="697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ts val="200"/>
              </a:spcBef>
            </a:pPr>
            <a:r>
              <a:rPr lang="en-US" altLang="en-US" sz="1200" dirty="0"/>
              <a:t>&lt;the, 1&gt;</a:t>
            </a:r>
          </a:p>
          <a:p>
            <a:pPr algn="ctr">
              <a:spcBef>
                <a:spcPts val="200"/>
              </a:spcBef>
            </a:pPr>
            <a:r>
              <a:rPr lang="en-US" altLang="en-US" sz="1200" dirty="0"/>
              <a:t>&lt;fox, 1&gt;</a:t>
            </a:r>
          </a:p>
          <a:p>
            <a:pPr algn="ctr">
              <a:spcBef>
                <a:spcPts val="200"/>
              </a:spcBef>
            </a:pPr>
            <a:r>
              <a:rPr lang="en-US" altLang="en-US" sz="1200" dirty="0"/>
              <a:t>&lt;the, 1&gt;</a:t>
            </a:r>
          </a:p>
        </p:txBody>
      </p:sp>
      <p:sp>
        <p:nvSpPr>
          <p:cNvPr id="45" name="TextBox 209">
            <a:extLst>
              <a:ext uri="{FF2B5EF4-FFF2-40B4-BE49-F238E27FC236}">
                <a16:creationId xmlns:a16="http://schemas.microsoft.com/office/drawing/2014/main" id="{EB7A0E0B-3B54-43F6-9C87-7A0654F6E527}"/>
              </a:ext>
            </a:extLst>
          </p:cNvPr>
          <p:cNvSpPr txBox="1">
            <a:spLocks noChangeArrowheads="1"/>
          </p:cNvSpPr>
          <p:nvPr/>
        </p:nvSpPr>
        <p:spPr bwMode="auto">
          <a:xfrm>
            <a:off x="4305983" y="4629724"/>
            <a:ext cx="893193" cy="697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ts val="200"/>
              </a:spcBef>
            </a:pPr>
            <a:r>
              <a:rPr lang="en-US" altLang="en-US" sz="1200" dirty="0"/>
              <a:t>&lt;how, 1&gt;</a:t>
            </a:r>
          </a:p>
          <a:p>
            <a:pPr algn="ctr">
              <a:spcBef>
                <a:spcPts val="200"/>
              </a:spcBef>
            </a:pPr>
            <a:r>
              <a:rPr lang="en-US" altLang="en-US" sz="1200" dirty="0"/>
              <a:t>&lt;now, 1&gt;</a:t>
            </a:r>
          </a:p>
          <a:p>
            <a:pPr algn="ctr">
              <a:spcBef>
                <a:spcPts val="200"/>
              </a:spcBef>
            </a:pPr>
            <a:r>
              <a:rPr lang="en-US" altLang="en-US" sz="1200" dirty="0"/>
              <a:t>&lt;brown, 1&gt;</a:t>
            </a:r>
          </a:p>
        </p:txBody>
      </p:sp>
      <p:sp>
        <p:nvSpPr>
          <p:cNvPr id="46" name="TextBox 210">
            <a:extLst>
              <a:ext uri="{FF2B5EF4-FFF2-40B4-BE49-F238E27FC236}">
                <a16:creationId xmlns:a16="http://schemas.microsoft.com/office/drawing/2014/main" id="{F1D75AE5-F40E-407A-881E-2227521ADDFB}"/>
              </a:ext>
            </a:extLst>
          </p:cNvPr>
          <p:cNvSpPr txBox="1">
            <a:spLocks noChangeArrowheads="1"/>
          </p:cNvSpPr>
          <p:nvPr/>
        </p:nvSpPr>
        <p:spPr bwMode="auto">
          <a:xfrm>
            <a:off x="5651216" y="4716780"/>
            <a:ext cx="902811" cy="48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ts val="200"/>
              </a:spcBef>
            </a:pPr>
            <a:r>
              <a:rPr lang="en-US" altLang="en-US" sz="1200" dirty="0"/>
              <a:t>&lt;ate, 1&gt;</a:t>
            </a:r>
          </a:p>
          <a:p>
            <a:pPr algn="ctr">
              <a:spcBef>
                <a:spcPts val="200"/>
              </a:spcBef>
            </a:pPr>
            <a:r>
              <a:rPr lang="en-US" altLang="en-US" sz="1200" dirty="0"/>
              <a:t>&lt;mouse, 1&gt;</a:t>
            </a:r>
          </a:p>
        </p:txBody>
      </p:sp>
      <p:sp>
        <p:nvSpPr>
          <p:cNvPr id="47" name="TextBox 211">
            <a:extLst>
              <a:ext uri="{FF2B5EF4-FFF2-40B4-BE49-F238E27FC236}">
                <a16:creationId xmlns:a16="http://schemas.microsoft.com/office/drawing/2014/main" id="{4ED2B570-C949-4764-9595-D1F03EAD35E5}"/>
              </a:ext>
            </a:extLst>
          </p:cNvPr>
          <p:cNvSpPr txBox="1">
            <a:spLocks noChangeArrowheads="1"/>
          </p:cNvSpPr>
          <p:nvPr/>
        </p:nvSpPr>
        <p:spPr bwMode="auto">
          <a:xfrm>
            <a:off x="5754770" y="5468279"/>
            <a:ext cx="7264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ts val="200"/>
              </a:spcBef>
            </a:pPr>
            <a:r>
              <a:rPr lang="en-US" altLang="en-US" sz="1200" dirty="0"/>
              <a:t>&lt;cow, 1&gt;</a:t>
            </a:r>
          </a:p>
        </p:txBody>
      </p:sp>
      <p:sp>
        <p:nvSpPr>
          <p:cNvPr id="48" name="TextBox 217">
            <a:extLst>
              <a:ext uri="{FF2B5EF4-FFF2-40B4-BE49-F238E27FC236}">
                <a16:creationId xmlns:a16="http://schemas.microsoft.com/office/drawing/2014/main" id="{F526AA85-EF9E-40CF-9D6C-C4F8EB79553D}"/>
              </a:ext>
            </a:extLst>
          </p:cNvPr>
          <p:cNvSpPr txBox="1">
            <a:spLocks noChangeArrowheads="1"/>
          </p:cNvSpPr>
          <p:nvPr/>
        </p:nvSpPr>
        <p:spPr bwMode="auto">
          <a:xfrm>
            <a:off x="2057895" y="1066800"/>
            <a:ext cx="8499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US" altLang="en-US"/>
              <a:t>Input</a:t>
            </a:r>
          </a:p>
        </p:txBody>
      </p:sp>
      <p:sp>
        <p:nvSpPr>
          <p:cNvPr id="49" name="TextBox 218">
            <a:extLst>
              <a:ext uri="{FF2B5EF4-FFF2-40B4-BE49-F238E27FC236}">
                <a16:creationId xmlns:a16="http://schemas.microsoft.com/office/drawing/2014/main" id="{39B730FC-EB4C-4C47-AA82-57BE45A8E072}"/>
              </a:ext>
            </a:extLst>
          </p:cNvPr>
          <p:cNvSpPr txBox="1">
            <a:spLocks noChangeArrowheads="1"/>
          </p:cNvSpPr>
          <p:nvPr/>
        </p:nvSpPr>
        <p:spPr bwMode="auto">
          <a:xfrm>
            <a:off x="3862910" y="1066800"/>
            <a:ext cx="6799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US" altLang="en-US"/>
              <a:t>Map</a:t>
            </a:r>
          </a:p>
        </p:txBody>
      </p:sp>
      <p:sp>
        <p:nvSpPr>
          <p:cNvPr id="50" name="TextBox 219">
            <a:extLst>
              <a:ext uri="{FF2B5EF4-FFF2-40B4-BE49-F238E27FC236}">
                <a16:creationId xmlns:a16="http://schemas.microsoft.com/office/drawing/2014/main" id="{594FB860-3C9B-40B5-82ED-783FCAE8B7FB}"/>
              </a:ext>
            </a:extLst>
          </p:cNvPr>
          <p:cNvSpPr txBox="1">
            <a:spLocks noChangeArrowheads="1"/>
          </p:cNvSpPr>
          <p:nvPr/>
        </p:nvSpPr>
        <p:spPr bwMode="auto">
          <a:xfrm>
            <a:off x="5029725" y="1066800"/>
            <a:ext cx="19928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US" altLang="en-US"/>
              <a:t>Shuffle &amp; Sort</a:t>
            </a:r>
          </a:p>
        </p:txBody>
      </p:sp>
      <p:sp>
        <p:nvSpPr>
          <p:cNvPr id="51" name="TextBox 220">
            <a:extLst>
              <a:ext uri="{FF2B5EF4-FFF2-40B4-BE49-F238E27FC236}">
                <a16:creationId xmlns:a16="http://schemas.microsoft.com/office/drawing/2014/main" id="{0090E0B3-4228-4C22-AA05-78AF4DDD424C}"/>
              </a:ext>
            </a:extLst>
          </p:cNvPr>
          <p:cNvSpPr txBox="1">
            <a:spLocks noChangeArrowheads="1"/>
          </p:cNvSpPr>
          <p:nvPr/>
        </p:nvSpPr>
        <p:spPr bwMode="auto">
          <a:xfrm>
            <a:off x="7283800" y="1066800"/>
            <a:ext cx="10438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US" altLang="en-US"/>
              <a:t>Reduce</a:t>
            </a:r>
          </a:p>
        </p:txBody>
      </p:sp>
      <p:sp>
        <p:nvSpPr>
          <p:cNvPr id="52" name="TextBox 221">
            <a:extLst>
              <a:ext uri="{FF2B5EF4-FFF2-40B4-BE49-F238E27FC236}">
                <a16:creationId xmlns:a16="http://schemas.microsoft.com/office/drawing/2014/main" id="{06272329-FEE4-46D3-9F69-CC50455A65FF}"/>
              </a:ext>
            </a:extLst>
          </p:cNvPr>
          <p:cNvSpPr txBox="1">
            <a:spLocks noChangeArrowheads="1"/>
          </p:cNvSpPr>
          <p:nvPr/>
        </p:nvSpPr>
        <p:spPr bwMode="auto">
          <a:xfrm>
            <a:off x="9178529" y="1066800"/>
            <a:ext cx="10342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US" altLang="en-US"/>
              <a:t>Output</a:t>
            </a:r>
          </a:p>
        </p:txBody>
      </p:sp>
      <p:sp>
        <p:nvSpPr>
          <p:cNvPr id="53" name="Folded Corner 44">
            <a:extLst>
              <a:ext uri="{FF2B5EF4-FFF2-40B4-BE49-F238E27FC236}">
                <a16:creationId xmlns:a16="http://schemas.microsoft.com/office/drawing/2014/main" id="{8AEAFE16-5274-47D2-AEEB-52475C0AA695}"/>
              </a:ext>
            </a:extLst>
          </p:cNvPr>
          <p:cNvSpPr>
            <a:spLocks noChangeArrowheads="1"/>
          </p:cNvSpPr>
          <p:nvPr/>
        </p:nvSpPr>
        <p:spPr bwMode="auto">
          <a:xfrm rot="10800000">
            <a:off x="1953816" y="1610824"/>
            <a:ext cx="1143000" cy="4648200"/>
          </a:xfrm>
          <a:prstGeom prst="foldedCorner">
            <a:avLst>
              <a:gd name="adj" fmla="val 16667"/>
            </a:avLst>
          </a:prstGeom>
          <a:gradFill rotWithShape="1">
            <a:gsLst>
              <a:gs pos="0">
                <a:srgbClr val="9CFB9C"/>
              </a:gs>
              <a:gs pos="35001">
                <a:srgbClr val="BAFBBA"/>
              </a:gs>
              <a:gs pos="100000">
                <a:srgbClr val="E4FFE4"/>
              </a:gs>
            </a:gsLst>
            <a:lin ang="5400000"/>
          </a:gradFill>
          <a:ln w="9525">
            <a:solidFill>
              <a:srgbClr val="00AE00"/>
            </a:solidFill>
            <a:round/>
            <a:headEnd/>
            <a:tailEnd/>
          </a:ln>
          <a:effectLst>
            <a:outerShdw dist="20000" dir="5400000" rotWithShape="0">
              <a:srgbClr val="808080">
                <a:alpha val="37999"/>
              </a:srgbClr>
            </a:outerShdw>
          </a:effectLst>
        </p:spPr>
        <p:txBody>
          <a:bodyPr anchor="ctr"/>
          <a:lstStyle/>
          <a:p>
            <a:pPr algn="ctr" eaLnBrk="0" hangingPunct="0">
              <a:spcBef>
                <a:spcPct val="50000"/>
              </a:spcBef>
              <a:defRPr/>
            </a:pPr>
            <a:endParaRPr lang="en-US">
              <a:solidFill>
                <a:srgbClr val="000000"/>
              </a:solidFill>
              <a:latin typeface="+mn-lt"/>
              <a:ea typeface="ＭＳ Ｐゴシック" pitchFamily="-105" charset="-128"/>
              <a:cs typeface="ＭＳ Ｐゴシック" pitchFamily="-105" charset="-128"/>
            </a:endParaRPr>
          </a:p>
        </p:txBody>
      </p:sp>
      <p:sp>
        <p:nvSpPr>
          <p:cNvPr id="54" name="TextBox 108">
            <a:extLst>
              <a:ext uri="{FF2B5EF4-FFF2-40B4-BE49-F238E27FC236}">
                <a16:creationId xmlns:a16="http://schemas.microsoft.com/office/drawing/2014/main" id="{174B799F-0842-4441-9542-F404963D8247}"/>
              </a:ext>
            </a:extLst>
          </p:cNvPr>
          <p:cNvSpPr txBox="1">
            <a:spLocks noChangeArrowheads="1"/>
          </p:cNvSpPr>
          <p:nvPr/>
        </p:nvSpPr>
        <p:spPr bwMode="auto">
          <a:xfrm>
            <a:off x="1988820" y="1995071"/>
            <a:ext cx="1143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US" altLang="en-US" sz="1500" i="1" dirty="0"/>
              <a:t>a.txt</a:t>
            </a:r>
          </a:p>
          <a:p>
            <a:pPr algn="ctr">
              <a:spcBef>
                <a:spcPct val="50000"/>
              </a:spcBef>
            </a:pPr>
            <a:r>
              <a:rPr lang="en-US" altLang="en-US" sz="1500" dirty="0"/>
              <a:t>the quick</a:t>
            </a:r>
          </a:p>
          <a:p>
            <a:pPr algn="ctr">
              <a:spcBef>
                <a:spcPct val="50000"/>
              </a:spcBef>
            </a:pPr>
            <a:r>
              <a:rPr lang="en-US" altLang="en-US" sz="1500" dirty="0"/>
              <a:t>brown fox</a:t>
            </a:r>
          </a:p>
        </p:txBody>
      </p:sp>
      <p:sp>
        <p:nvSpPr>
          <p:cNvPr id="55" name="TextBox 109">
            <a:extLst>
              <a:ext uri="{FF2B5EF4-FFF2-40B4-BE49-F238E27FC236}">
                <a16:creationId xmlns:a16="http://schemas.microsoft.com/office/drawing/2014/main" id="{74A84BF4-4FAB-4CCB-89E0-9EF6D3275F07}"/>
              </a:ext>
            </a:extLst>
          </p:cNvPr>
          <p:cNvSpPr txBox="1">
            <a:spLocks noChangeArrowheads="1"/>
          </p:cNvSpPr>
          <p:nvPr/>
        </p:nvSpPr>
        <p:spPr bwMode="auto">
          <a:xfrm>
            <a:off x="1925552" y="3511070"/>
            <a:ext cx="121539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US" altLang="en-US" sz="1500" i="1" dirty="0"/>
              <a:t>b.txt</a:t>
            </a:r>
          </a:p>
          <a:p>
            <a:pPr algn="ctr">
              <a:spcBef>
                <a:spcPct val="50000"/>
              </a:spcBef>
            </a:pPr>
            <a:r>
              <a:rPr lang="en-US" altLang="en-US" sz="1500" dirty="0"/>
              <a:t>the fox ate</a:t>
            </a:r>
          </a:p>
          <a:p>
            <a:pPr algn="ctr">
              <a:spcBef>
                <a:spcPct val="50000"/>
              </a:spcBef>
            </a:pPr>
            <a:r>
              <a:rPr lang="en-US" altLang="en-US" sz="1500" dirty="0"/>
              <a:t>the mouse</a:t>
            </a:r>
          </a:p>
        </p:txBody>
      </p:sp>
      <p:sp>
        <p:nvSpPr>
          <p:cNvPr id="56" name="TextBox 110">
            <a:extLst>
              <a:ext uri="{FF2B5EF4-FFF2-40B4-BE49-F238E27FC236}">
                <a16:creationId xmlns:a16="http://schemas.microsoft.com/office/drawing/2014/main" id="{814BE298-D7E3-4762-AC60-DEA288D7D9CF}"/>
              </a:ext>
            </a:extLst>
          </p:cNvPr>
          <p:cNvSpPr txBox="1">
            <a:spLocks noChangeArrowheads="1"/>
          </p:cNvSpPr>
          <p:nvPr/>
        </p:nvSpPr>
        <p:spPr bwMode="auto">
          <a:xfrm>
            <a:off x="1976046" y="5131439"/>
            <a:ext cx="111440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US" altLang="en-US" sz="1500" i="1" dirty="0"/>
              <a:t>c.txt</a:t>
            </a:r>
          </a:p>
          <a:p>
            <a:pPr algn="ctr">
              <a:spcBef>
                <a:spcPct val="50000"/>
              </a:spcBef>
            </a:pPr>
            <a:r>
              <a:rPr lang="en-US" altLang="en-US" sz="1500" dirty="0"/>
              <a:t>how now</a:t>
            </a:r>
          </a:p>
          <a:p>
            <a:pPr algn="ctr">
              <a:spcBef>
                <a:spcPct val="50000"/>
              </a:spcBef>
            </a:pPr>
            <a:r>
              <a:rPr lang="en-US" altLang="en-US" sz="1500" dirty="0"/>
              <a:t>brown cow</a:t>
            </a:r>
          </a:p>
        </p:txBody>
      </p:sp>
    </p:spTree>
    <p:extLst>
      <p:ext uri="{BB962C8B-B14F-4D97-AF65-F5344CB8AC3E}">
        <p14:creationId xmlns:p14="http://schemas.microsoft.com/office/powerpoint/2010/main" val="418584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3" grpId="0" animBg="1"/>
      <p:bldP spid="24" grpId="0" animBg="1"/>
      <p:bldP spid="25" grpId="0" animBg="1"/>
      <p:bldP spid="27" grpId="0" animBg="1"/>
      <p:bldP spid="28" grpId="0" animBg="1"/>
      <p:bldP spid="37" grpId="0" animBg="1"/>
      <p:bldP spid="38" grpId="0"/>
      <p:bldP spid="39" grpId="0"/>
      <p:bldP spid="40" grpId="0" animBg="1"/>
      <p:bldP spid="41" grpId="0" animBg="1"/>
      <p:bldP spid="42" grpId="0"/>
      <p:bldP spid="43" grpId="0"/>
      <p:bldP spid="44" grpId="0"/>
      <p:bldP spid="45" grpId="0"/>
      <p:bldP spid="46" grpId="0"/>
      <p:bldP spid="47" grpId="0"/>
      <p:bldP spid="48" grpId="0"/>
      <p:bldP spid="49" grpId="0"/>
      <p:bldP spid="50" grpId="0"/>
      <p:bldP spid="51" grpId="0"/>
      <p:bldP spid="52" grpId="0"/>
      <p:bldP spid="53" grpId="0" animBg="1"/>
      <p:bldP spid="54" grpId="0"/>
      <p:bldP spid="55" grpId="0"/>
      <p:bldP spid="5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E28CD4-87CD-49D1-94D9-B2C4190AE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5" name="Text Placeholder 3">
            <a:extLst>
              <a:ext uri="{FF2B5EF4-FFF2-40B4-BE49-F238E27FC236}">
                <a16:creationId xmlns:a16="http://schemas.microsoft.com/office/drawing/2014/main" id="{B7FFB71D-1B7F-4863-BCFC-32F038329EAE}"/>
              </a:ext>
            </a:extLst>
          </p:cNvPr>
          <p:cNvSpPr txBox="1">
            <a:spLocks/>
          </p:cNvSpPr>
          <p:nvPr/>
        </p:nvSpPr>
        <p:spPr>
          <a:xfrm>
            <a:off x="450509" y="227295"/>
            <a:ext cx="8656657"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2800" b="1" i="0" u="none" strike="noStrike" kern="1200" cap="none" spc="0" normalizeH="0" baseline="0" noProof="0" dirty="0">
                <a:ln>
                  <a:noFill/>
                </a:ln>
                <a:solidFill>
                  <a:srgbClr val="604878"/>
                </a:solidFill>
                <a:effectLst/>
                <a:uLnTx/>
                <a:uFillTx/>
                <a:latin typeface="Raleway Light"/>
              </a:rPr>
              <a:t>Data is Everywhere</a:t>
            </a:r>
          </a:p>
        </p:txBody>
      </p:sp>
      <p:sp>
        <p:nvSpPr>
          <p:cNvPr id="6" name="Rectangle 5">
            <a:extLst>
              <a:ext uri="{FF2B5EF4-FFF2-40B4-BE49-F238E27FC236}">
                <a16:creationId xmlns:a16="http://schemas.microsoft.com/office/drawing/2014/main" id="{D792BA61-DD2A-4F36-8D9E-5546DADC3EAF}"/>
              </a:ext>
            </a:extLst>
          </p:cNvPr>
          <p:cNvSpPr/>
          <p:nvPr/>
        </p:nvSpPr>
        <p:spPr>
          <a:xfrm>
            <a:off x="8801100" y="6486525"/>
            <a:ext cx="3257550" cy="238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E7B205B3-3B23-470E-B350-67CB9C112262}"/>
              </a:ext>
            </a:extLst>
          </p:cNvPr>
          <p:cNvPicPr>
            <a:picLocks noChangeAspect="1"/>
          </p:cNvPicPr>
          <p:nvPr/>
        </p:nvPicPr>
        <p:blipFill>
          <a:blip r:embed="rId4"/>
          <a:stretch>
            <a:fillRect/>
          </a:stretch>
        </p:blipFill>
        <p:spPr>
          <a:xfrm>
            <a:off x="7851786" y="1802751"/>
            <a:ext cx="3747678" cy="2424692"/>
          </a:xfrm>
          <a:prstGeom prst="rect">
            <a:avLst/>
          </a:prstGeom>
        </p:spPr>
      </p:pic>
      <p:sp>
        <p:nvSpPr>
          <p:cNvPr id="13" name="TextBox 12">
            <a:extLst>
              <a:ext uri="{FF2B5EF4-FFF2-40B4-BE49-F238E27FC236}">
                <a16:creationId xmlns:a16="http://schemas.microsoft.com/office/drawing/2014/main" id="{8096CEA7-772A-4465-B30B-CA62B2244CC1}"/>
              </a:ext>
            </a:extLst>
          </p:cNvPr>
          <p:cNvSpPr txBox="1"/>
          <p:nvPr/>
        </p:nvSpPr>
        <p:spPr>
          <a:xfrm>
            <a:off x="7976122" y="4267791"/>
            <a:ext cx="421587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Smart car generates 20 TB data per day.</a:t>
            </a:r>
          </a:p>
        </p:txBody>
      </p:sp>
      <p:pic>
        <p:nvPicPr>
          <p:cNvPr id="14" name="Picture 2" descr="Uber Green - Sustainable Rides in Electric Vehicles on Uber in London">
            <a:extLst>
              <a:ext uri="{FF2B5EF4-FFF2-40B4-BE49-F238E27FC236}">
                <a16:creationId xmlns:a16="http://schemas.microsoft.com/office/drawing/2014/main" id="{C3DCD740-7E93-4375-8D84-32AF75E3F60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702" r="11527"/>
          <a:stretch/>
        </p:blipFill>
        <p:spPr bwMode="auto">
          <a:xfrm>
            <a:off x="735979" y="1368773"/>
            <a:ext cx="2992245" cy="5198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5016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Example URL Access Frequency</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58" name="Content Placeholder 2">
            <a:extLst>
              <a:ext uri="{FF2B5EF4-FFF2-40B4-BE49-F238E27FC236}">
                <a16:creationId xmlns:a16="http://schemas.microsoft.com/office/drawing/2014/main" id="{BF248DA6-EAC9-4527-BADA-9ABB5EF41C81}"/>
              </a:ext>
            </a:extLst>
          </p:cNvPr>
          <p:cNvSpPr txBox="1">
            <a:spLocks/>
          </p:cNvSpPr>
          <p:nvPr/>
        </p:nvSpPr>
        <p:spPr>
          <a:xfrm>
            <a:off x="894588" y="1403604"/>
            <a:ext cx="10058400" cy="4050792"/>
          </a:xfrm>
          <a:prstGeom prst="rect">
            <a:avLst/>
          </a:prstGeom>
        </p:spPr>
        <p:txBody>
          <a:bodyPr>
            <a:normAutofit/>
          </a:bodyPr>
          <a:lst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pPr>
              <a:buFont typeface="Arial"/>
              <a:buNone/>
            </a:pPr>
            <a:r>
              <a:rPr lang="en-GB" sz="2400" b="1"/>
              <a:t>map</a:t>
            </a:r>
          </a:p>
          <a:p>
            <a:r>
              <a:rPr lang="en-GB" sz="2400"/>
              <a:t>takes logs of web page requests</a:t>
            </a:r>
          </a:p>
          <a:p>
            <a:pPr lvl="1"/>
            <a:r>
              <a:rPr lang="en-GB" sz="2400"/>
              <a:t>e.g. (date, time, userid, url)</a:t>
            </a:r>
          </a:p>
          <a:p>
            <a:r>
              <a:rPr lang="en-GB" sz="2400"/>
              <a:t>Outputs pairs: (url,1)</a:t>
            </a:r>
          </a:p>
          <a:p>
            <a:pPr>
              <a:buFont typeface="Arial"/>
              <a:buNone/>
            </a:pPr>
            <a:r>
              <a:rPr lang="en-GB" sz="2400" b="1"/>
              <a:t>reduce</a:t>
            </a:r>
          </a:p>
          <a:p>
            <a:r>
              <a:rPr lang="en-GB" sz="2400"/>
              <a:t>adds together all values for the same url</a:t>
            </a:r>
          </a:p>
          <a:p>
            <a:r>
              <a:rPr lang="en-GB" sz="2400"/>
              <a:t>emits a (url, total count) pair</a:t>
            </a:r>
            <a:endParaRPr lang="en-GB" sz="2400" dirty="0"/>
          </a:p>
        </p:txBody>
      </p:sp>
      <p:sp>
        <p:nvSpPr>
          <p:cNvPr id="59" name="Slide Number Placeholder 3">
            <a:extLst>
              <a:ext uri="{FF2B5EF4-FFF2-40B4-BE49-F238E27FC236}">
                <a16:creationId xmlns:a16="http://schemas.microsoft.com/office/drawing/2014/main" id="{903CC1EC-3D86-4652-B50C-FBF41F4DC3FB}"/>
              </a:ext>
            </a:extLst>
          </p:cNvPr>
          <p:cNvSpPr txBox="1">
            <a:spLocks/>
          </p:cNvSpPr>
          <p:nvPr/>
        </p:nvSpPr>
        <p:spPr>
          <a:xfrm>
            <a:off x="8737600" y="6356351"/>
            <a:ext cx="284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6510866-DC5A-4FB3-A93E-AADB9E0C2377}" type="slidenum">
              <a:rPr lang="en-GB" smtClean="0"/>
              <a:pPr>
                <a:defRPr/>
              </a:pPr>
              <a:t>50</a:t>
            </a:fld>
            <a:endParaRPr lang="en-GB"/>
          </a:p>
        </p:txBody>
      </p:sp>
      <p:sp>
        <p:nvSpPr>
          <p:cNvPr id="60" name="Folded Corner 6">
            <a:extLst>
              <a:ext uri="{FF2B5EF4-FFF2-40B4-BE49-F238E27FC236}">
                <a16:creationId xmlns:a16="http://schemas.microsoft.com/office/drawing/2014/main" id="{8A4374B1-AD60-45AE-A921-471D111952E9}"/>
              </a:ext>
            </a:extLst>
          </p:cNvPr>
          <p:cNvSpPr>
            <a:spLocks noChangeArrowheads="1"/>
          </p:cNvSpPr>
          <p:nvPr/>
        </p:nvSpPr>
        <p:spPr bwMode="auto">
          <a:xfrm rot="10800000">
            <a:off x="7929488" y="1403604"/>
            <a:ext cx="2680458" cy="4648200"/>
          </a:xfrm>
          <a:prstGeom prst="foldedCorner">
            <a:avLst>
              <a:gd name="adj" fmla="val 16667"/>
            </a:avLst>
          </a:prstGeom>
          <a:solidFill>
            <a:srgbClr val="00B0F0"/>
          </a:solidFill>
          <a:ln w="9525">
            <a:solidFill>
              <a:srgbClr val="00AE00"/>
            </a:solidFill>
            <a:round/>
            <a:headEnd/>
            <a:tailEnd/>
          </a:ln>
          <a:effectLst>
            <a:outerShdw dist="20000" dir="5400000" rotWithShape="0">
              <a:srgbClr val="808080">
                <a:alpha val="37999"/>
              </a:srgbClr>
            </a:outerShdw>
          </a:effectLst>
        </p:spPr>
        <p:txBody>
          <a:bodyPr anchor="ctr"/>
          <a:lstStyle/>
          <a:p>
            <a:pPr algn="ctr" eaLnBrk="0" hangingPunct="0">
              <a:spcBef>
                <a:spcPct val="50000"/>
              </a:spcBef>
              <a:defRPr/>
            </a:pPr>
            <a:endParaRPr lang="en-US">
              <a:solidFill>
                <a:srgbClr val="000000"/>
              </a:solidFill>
              <a:latin typeface="+mn-lt"/>
              <a:ea typeface="ＭＳ Ｐゴシック" pitchFamily="-105" charset="-128"/>
              <a:cs typeface="ＭＳ Ｐゴシック" pitchFamily="-105" charset="-128"/>
            </a:endParaRPr>
          </a:p>
        </p:txBody>
      </p:sp>
      <p:sp>
        <p:nvSpPr>
          <p:cNvPr id="61" name="TextBox 108">
            <a:extLst>
              <a:ext uri="{FF2B5EF4-FFF2-40B4-BE49-F238E27FC236}">
                <a16:creationId xmlns:a16="http://schemas.microsoft.com/office/drawing/2014/main" id="{B613B219-9A73-453B-BE95-100C70854818}"/>
              </a:ext>
            </a:extLst>
          </p:cNvPr>
          <p:cNvSpPr txBox="1">
            <a:spLocks noChangeArrowheads="1"/>
          </p:cNvSpPr>
          <p:nvPr/>
        </p:nvSpPr>
        <p:spPr bwMode="auto">
          <a:xfrm>
            <a:off x="7976321" y="1966100"/>
            <a:ext cx="2556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GB" sz="1600" dirty="0"/>
              <a:t>date</a:t>
            </a:r>
            <a:r>
              <a:rPr lang="en-GB" sz="1200" baseline="-25000" dirty="0"/>
              <a:t>1</a:t>
            </a:r>
            <a:r>
              <a:rPr lang="en-GB" sz="1600" dirty="0"/>
              <a:t>, time</a:t>
            </a:r>
            <a:r>
              <a:rPr lang="en-GB" sz="1600" baseline="-25000" dirty="0"/>
              <a:t>1</a:t>
            </a:r>
            <a:r>
              <a:rPr lang="en-GB" sz="1600" dirty="0"/>
              <a:t>, userid</a:t>
            </a:r>
            <a:r>
              <a:rPr lang="en-GB" sz="1600" baseline="-25000" dirty="0"/>
              <a:t>1</a:t>
            </a:r>
            <a:r>
              <a:rPr lang="en-GB" sz="1600" dirty="0"/>
              <a:t>, url</a:t>
            </a:r>
            <a:r>
              <a:rPr lang="en-GB" sz="1600" baseline="-25000" dirty="0"/>
              <a:t>1</a:t>
            </a:r>
            <a:endParaRPr lang="en-US" altLang="en-US" sz="1500" i="1" dirty="0"/>
          </a:p>
        </p:txBody>
      </p:sp>
      <p:sp>
        <p:nvSpPr>
          <p:cNvPr id="62" name="TextBox 108">
            <a:extLst>
              <a:ext uri="{FF2B5EF4-FFF2-40B4-BE49-F238E27FC236}">
                <a16:creationId xmlns:a16="http://schemas.microsoft.com/office/drawing/2014/main" id="{5240C847-FF9D-4DF6-9FBD-6A1B01EE3020}"/>
              </a:ext>
            </a:extLst>
          </p:cNvPr>
          <p:cNvSpPr txBox="1">
            <a:spLocks noChangeArrowheads="1"/>
          </p:cNvSpPr>
          <p:nvPr/>
        </p:nvSpPr>
        <p:spPr bwMode="auto">
          <a:xfrm>
            <a:off x="7874192" y="3016014"/>
            <a:ext cx="26791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GB" sz="1600" dirty="0"/>
              <a:t>date</a:t>
            </a:r>
            <a:r>
              <a:rPr lang="en-GB" sz="1600" baseline="-25000" dirty="0"/>
              <a:t>2</a:t>
            </a:r>
            <a:r>
              <a:rPr lang="en-GB" sz="1600" dirty="0"/>
              <a:t>, time</a:t>
            </a:r>
            <a:r>
              <a:rPr lang="en-GB" sz="1600" baseline="-25000" dirty="0"/>
              <a:t>2</a:t>
            </a:r>
            <a:r>
              <a:rPr lang="en-GB" sz="1600" dirty="0"/>
              <a:t>, userid</a:t>
            </a:r>
            <a:r>
              <a:rPr lang="en-GB" sz="1600" baseline="-25000" dirty="0"/>
              <a:t>2</a:t>
            </a:r>
            <a:r>
              <a:rPr lang="en-GB" sz="1600" dirty="0"/>
              <a:t>, url</a:t>
            </a:r>
            <a:r>
              <a:rPr lang="en-GB" sz="1400" baseline="-25000" dirty="0"/>
              <a:t>2</a:t>
            </a:r>
            <a:endParaRPr lang="en-US" altLang="en-US" sz="1500" i="1" dirty="0"/>
          </a:p>
        </p:txBody>
      </p:sp>
      <p:sp>
        <p:nvSpPr>
          <p:cNvPr id="63" name="TextBox 108">
            <a:extLst>
              <a:ext uri="{FF2B5EF4-FFF2-40B4-BE49-F238E27FC236}">
                <a16:creationId xmlns:a16="http://schemas.microsoft.com/office/drawing/2014/main" id="{AE012E66-2DDD-49CA-93F2-9A74DF897574}"/>
              </a:ext>
            </a:extLst>
          </p:cNvPr>
          <p:cNvSpPr txBox="1">
            <a:spLocks noChangeArrowheads="1"/>
          </p:cNvSpPr>
          <p:nvPr/>
        </p:nvSpPr>
        <p:spPr bwMode="auto">
          <a:xfrm>
            <a:off x="7929488" y="4235205"/>
            <a:ext cx="25901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GB" sz="1600" dirty="0"/>
              <a:t>date</a:t>
            </a:r>
            <a:r>
              <a:rPr lang="en-GB" sz="1600" baseline="-25000" dirty="0"/>
              <a:t>3</a:t>
            </a:r>
            <a:r>
              <a:rPr lang="en-GB" sz="1600" dirty="0"/>
              <a:t>, time</a:t>
            </a:r>
            <a:r>
              <a:rPr lang="en-GB" sz="1600" baseline="-25000" dirty="0"/>
              <a:t>3</a:t>
            </a:r>
            <a:r>
              <a:rPr lang="en-GB" sz="1600" dirty="0"/>
              <a:t>, userid</a:t>
            </a:r>
            <a:r>
              <a:rPr lang="en-GB" sz="1600" baseline="-25000" dirty="0"/>
              <a:t>3</a:t>
            </a:r>
            <a:r>
              <a:rPr lang="en-GB" sz="1600" dirty="0"/>
              <a:t>, url</a:t>
            </a:r>
            <a:r>
              <a:rPr lang="en-GB" sz="1400" baseline="-25000" dirty="0"/>
              <a:t>1</a:t>
            </a:r>
            <a:endParaRPr lang="en-US" altLang="en-US" sz="1500" i="1" dirty="0"/>
          </a:p>
        </p:txBody>
      </p:sp>
    </p:spTree>
    <p:extLst>
      <p:ext uri="{BB962C8B-B14F-4D97-AF65-F5344CB8AC3E}">
        <p14:creationId xmlns:p14="http://schemas.microsoft.com/office/powerpoint/2010/main" val="1451101412"/>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URL Access in MapReduce</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11" name="TextBox 10">
            <a:extLst>
              <a:ext uri="{FF2B5EF4-FFF2-40B4-BE49-F238E27FC236}">
                <a16:creationId xmlns:a16="http://schemas.microsoft.com/office/drawing/2014/main" id="{F67A7842-8D91-4D4E-BDC1-4267A440C807}"/>
              </a:ext>
            </a:extLst>
          </p:cNvPr>
          <p:cNvSpPr txBox="1"/>
          <p:nvPr/>
        </p:nvSpPr>
        <p:spPr>
          <a:xfrm>
            <a:off x="1577262" y="2587741"/>
            <a:ext cx="3719416" cy="2862322"/>
          </a:xfrm>
          <a:prstGeom prst="rect">
            <a:avLst/>
          </a:prstGeom>
          <a:solidFill>
            <a:srgbClr val="FFFF00"/>
          </a:solidFill>
        </p:spPr>
        <p:txBody>
          <a:bodyPr wrap="none" rtlCol="0">
            <a:spAutoFit/>
          </a:bodyPr>
          <a:lstStyle/>
          <a:p>
            <a:endParaRPr lang="en-US" dirty="0"/>
          </a:p>
          <a:p>
            <a:r>
              <a:rPr lang="en-US" dirty="0"/>
              <a:t>mapper (</a:t>
            </a:r>
            <a:r>
              <a:rPr lang="en-US" dirty="0" err="1"/>
              <a:t>logname</a:t>
            </a:r>
            <a:r>
              <a:rPr lang="en-US" dirty="0"/>
              <a:t>, log-contents): </a:t>
            </a:r>
          </a:p>
          <a:p>
            <a:r>
              <a:rPr lang="en-US" b="1" dirty="0"/>
              <a:t>	for each</a:t>
            </a:r>
            <a:r>
              <a:rPr lang="en-US" dirty="0"/>
              <a:t> </a:t>
            </a:r>
            <a:r>
              <a:rPr lang="en-US" dirty="0" err="1"/>
              <a:t>url</a:t>
            </a:r>
            <a:r>
              <a:rPr lang="en-US" dirty="0"/>
              <a:t> </a:t>
            </a:r>
            <a:r>
              <a:rPr lang="en-US" b="1" dirty="0"/>
              <a:t>in</a:t>
            </a:r>
            <a:r>
              <a:rPr lang="en-US" dirty="0"/>
              <a:t> log-contents: </a:t>
            </a:r>
          </a:p>
          <a:p>
            <a:r>
              <a:rPr lang="en-US" b="1" dirty="0"/>
              <a:t>		emit</a:t>
            </a:r>
            <a:r>
              <a:rPr lang="en-US" dirty="0"/>
              <a:t> (</a:t>
            </a:r>
            <a:r>
              <a:rPr lang="en-US" dirty="0" err="1"/>
              <a:t>url</a:t>
            </a:r>
            <a:r>
              <a:rPr lang="en-US" dirty="0"/>
              <a:t>, 1) </a:t>
            </a:r>
          </a:p>
          <a:p>
            <a:r>
              <a:rPr lang="en-US" dirty="0"/>
              <a:t>reducer (</a:t>
            </a:r>
            <a:r>
              <a:rPr lang="en-US" dirty="0" err="1"/>
              <a:t>url</a:t>
            </a:r>
            <a:r>
              <a:rPr lang="en-US" dirty="0"/>
              <a:t>, values): </a:t>
            </a:r>
          </a:p>
          <a:p>
            <a:r>
              <a:rPr lang="en-US" dirty="0"/>
              <a:t>	sum = 0 </a:t>
            </a:r>
          </a:p>
          <a:p>
            <a:r>
              <a:rPr lang="en-US" b="1" dirty="0"/>
              <a:t>	for each</a:t>
            </a:r>
            <a:r>
              <a:rPr lang="en-US" dirty="0"/>
              <a:t> value </a:t>
            </a:r>
            <a:r>
              <a:rPr lang="en-US" b="1" dirty="0"/>
              <a:t>in</a:t>
            </a:r>
            <a:r>
              <a:rPr lang="en-US" dirty="0"/>
              <a:t> values: </a:t>
            </a:r>
          </a:p>
          <a:p>
            <a:r>
              <a:rPr lang="en-US" dirty="0"/>
              <a:t>		sum = sum + value </a:t>
            </a:r>
          </a:p>
          <a:p>
            <a:r>
              <a:rPr lang="en-US" b="1" dirty="0"/>
              <a:t>	emit</a:t>
            </a:r>
            <a:r>
              <a:rPr lang="en-US" dirty="0"/>
              <a:t> (</a:t>
            </a:r>
            <a:r>
              <a:rPr lang="en-US" dirty="0" err="1"/>
              <a:t>url</a:t>
            </a:r>
            <a:r>
              <a:rPr lang="en-US" dirty="0"/>
              <a:t>, sum)</a:t>
            </a:r>
          </a:p>
          <a:p>
            <a:endParaRPr lang="en-US" dirty="0"/>
          </a:p>
        </p:txBody>
      </p:sp>
      <p:sp>
        <p:nvSpPr>
          <p:cNvPr id="12" name="Content Placeholder 2">
            <a:extLst>
              <a:ext uri="{FF2B5EF4-FFF2-40B4-BE49-F238E27FC236}">
                <a16:creationId xmlns:a16="http://schemas.microsoft.com/office/drawing/2014/main" id="{CD321186-8BF9-4646-A76F-A9396ED0DBDA}"/>
              </a:ext>
            </a:extLst>
          </p:cNvPr>
          <p:cNvSpPr txBox="1">
            <a:spLocks/>
          </p:cNvSpPr>
          <p:nvPr/>
        </p:nvSpPr>
        <p:spPr>
          <a:xfrm>
            <a:off x="5739032" y="1755921"/>
            <a:ext cx="6323428" cy="4525963"/>
          </a:xfrm>
          <a:prstGeom prst="rect">
            <a:avLst/>
          </a:prstGeom>
          <a:ln w="28575">
            <a:solidFill>
              <a:schemeClr val="tx1"/>
            </a:solidFill>
          </a:ln>
        </p:spPr>
        <p:txBody>
          <a:bodyPr vert="horz" lIns="91440" tIns="45720" rIns="91440" bIns="45720" rtlCol="0">
            <a:normAutofit fontScale="85000" lnSpcReduction="1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itchFamily="2" charset="2"/>
              <a:buNone/>
            </a:pPr>
            <a:r>
              <a:rPr lang="en-GB" sz="1800" dirty="0">
                <a:latin typeface="Courier New"/>
              </a:rPr>
              <a:t>void mapper(String </a:t>
            </a:r>
            <a:r>
              <a:rPr lang="en-GB" sz="1800" dirty="0" err="1">
                <a:latin typeface="Courier New"/>
              </a:rPr>
              <a:t>logname</a:t>
            </a:r>
            <a:r>
              <a:rPr lang="en-GB" sz="1800" dirty="0">
                <a:latin typeface="Courier New"/>
              </a:rPr>
              <a:t>&lt;K1&gt;, String log-contents &lt;V1&gt;)</a:t>
            </a:r>
          </a:p>
          <a:p>
            <a:pPr>
              <a:buFont typeface="Wingdings" pitchFamily="2" charset="2"/>
              <a:buNone/>
            </a:pPr>
            <a:r>
              <a:rPr lang="en-GB" sz="1800" dirty="0">
                <a:latin typeface="Courier New"/>
              </a:rPr>
              <a:t>   // K1: </a:t>
            </a:r>
            <a:r>
              <a:rPr lang="en-GB" sz="1800" dirty="0" err="1">
                <a:latin typeface="Courier New"/>
              </a:rPr>
              <a:t>logname</a:t>
            </a:r>
            <a:r>
              <a:rPr lang="en-GB" sz="1800" dirty="0">
                <a:latin typeface="Courier New"/>
              </a:rPr>
              <a:t>  </a:t>
            </a:r>
          </a:p>
          <a:p>
            <a:pPr>
              <a:buFont typeface="Wingdings" pitchFamily="2" charset="2"/>
              <a:buNone/>
            </a:pPr>
            <a:r>
              <a:rPr lang="en-GB" sz="1800" dirty="0">
                <a:latin typeface="Courier New"/>
              </a:rPr>
              <a:t>   // V1: log contents</a:t>
            </a:r>
          </a:p>
          <a:p>
            <a:pPr>
              <a:buFont typeface="Wingdings" pitchFamily="2" charset="2"/>
              <a:buNone/>
            </a:pPr>
            <a:r>
              <a:rPr lang="en-GB" sz="1800" dirty="0">
                <a:latin typeface="Courier New"/>
              </a:rPr>
              <a:t>   </a:t>
            </a:r>
            <a:r>
              <a:rPr lang="en-GB" sz="1800" b="1" dirty="0">
                <a:latin typeface="Courier New"/>
              </a:rPr>
              <a:t>for each </a:t>
            </a:r>
            <a:r>
              <a:rPr lang="en-GB" sz="1800" b="1" dirty="0" err="1">
                <a:latin typeface="Courier New"/>
              </a:rPr>
              <a:t>url</a:t>
            </a:r>
            <a:r>
              <a:rPr lang="en-GB" sz="1800" dirty="0">
                <a:latin typeface="Courier New"/>
              </a:rPr>
              <a:t> u </a:t>
            </a:r>
            <a:r>
              <a:rPr lang="en-GB" sz="1800" b="1" dirty="0">
                <a:latin typeface="Courier New"/>
              </a:rPr>
              <a:t>in </a:t>
            </a:r>
            <a:r>
              <a:rPr lang="en-GB" sz="1800" dirty="0">
                <a:latin typeface="Courier New"/>
              </a:rPr>
              <a:t>doc</a:t>
            </a:r>
          </a:p>
          <a:p>
            <a:pPr>
              <a:buFont typeface="Wingdings" pitchFamily="2" charset="2"/>
              <a:buNone/>
            </a:pPr>
            <a:r>
              <a:rPr lang="en-GB" sz="1800" dirty="0">
                <a:latin typeface="Courier New"/>
              </a:rPr>
              <a:t>	   </a:t>
            </a:r>
            <a:r>
              <a:rPr lang="en-GB" sz="1800" b="1" dirty="0">
                <a:latin typeface="Courier New"/>
              </a:rPr>
              <a:t>Emit</a:t>
            </a:r>
            <a:r>
              <a:rPr lang="en-GB" sz="1800" dirty="0">
                <a:latin typeface="Courier New"/>
              </a:rPr>
              <a:t>(u &lt;K2&gt;, 1&lt;V2&gt;);</a:t>
            </a:r>
          </a:p>
          <a:p>
            <a:pPr>
              <a:buFont typeface="Wingdings" pitchFamily="2" charset="2"/>
              <a:buNone/>
            </a:pPr>
            <a:endParaRPr lang="en-GB" sz="1800" dirty="0">
              <a:latin typeface="Courier New"/>
            </a:endParaRPr>
          </a:p>
          <a:p>
            <a:pPr>
              <a:buFont typeface="Wingdings" pitchFamily="2" charset="2"/>
              <a:buNone/>
            </a:pPr>
            <a:r>
              <a:rPr lang="en-GB" sz="1800" dirty="0">
                <a:latin typeface="Courier New"/>
              </a:rPr>
              <a:t>void reducer(String u &lt;K2&gt;, Iterator values &lt;V2&gt;)</a:t>
            </a:r>
          </a:p>
          <a:p>
            <a:pPr>
              <a:buFont typeface="Wingdings" pitchFamily="2" charset="2"/>
              <a:buNone/>
            </a:pPr>
            <a:r>
              <a:rPr lang="en-GB" sz="1800" dirty="0">
                <a:latin typeface="Courier New"/>
              </a:rPr>
              <a:t>   // u: an unique </a:t>
            </a:r>
            <a:r>
              <a:rPr lang="en-GB" sz="1800" dirty="0" err="1">
                <a:latin typeface="Courier New"/>
              </a:rPr>
              <a:t>url</a:t>
            </a:r>
            <a:endParaRPr lang="en-GB" sz="1800" dirty="0">
              <a:latin typeface="Courier New"/>
            </a:endParaRPr>
          </a:p>
          <a:p>
            <a:pPr>
              <a:buFont typeface="Wingdings" pitchFamily="2" charset="2"/>
              <a:buNone/>
            </a:pPr>
            <a:r>
              <a:rPr lang="en-GB" sz="1800" dirty="0">
                <a:latin typeface="Courier New"/>
              </a:rPr>
              <a:t>   // values: list of </a:t>
            </a:r>
            <a:r>
              <a:rPr lang="en-GB" sz="1800" dirty="0" err="1">
                <a:latin typeface="Courier New"/>
              </a:rPr>
              <a:t>url</a:t>
            </a:r>
            <a:r>
              <a:rPr lang="en-GB" sz="1800" dirty="0">
                <a:latin typeface="Courier New"/>
              </a:rPr>
              <a:t> &lt;V2&gt; </a:t>
            </a:r>
          </a:p>
          <a:p>
            <a:pPr>
              <a:buFont typeface="Wingdings" pitchFamily="2" charset="2"/>
              <a:buNone/>
            </a:pPr>
            <a:r>
              <a:rPr lang="en-GB" sz="1800" dirty="0">
                <a:latin typeface="Courier New"/>
              </a:rPr>
              <a:t>	</a:t>
            </a:r>
            <a:r>
              <a:rPr lang="en-GB" sz="1800" dirty="0" err="1">
                <a:latin typeface="Courier New"/>
              </a:rPr>
              <a:t>int</a:t>
            </a:r>
            <a:r>
              <a:rPr lang="en-GB" sz="1800" dirty="0">
                <a:latin typeface="Courier New"/>
              </a:rPr>
              <a:t> result = 0;</a:t>
            </a:r>
          </a:p>
          <a:p>
            <a:pPr>
              <a:buFont typeface="Wingdings" pitchFamily="2" charset="2"/>
              <a:buNone/>
            </a:pPr>
            <a:r>
              <a:rPr lang="en-GB" sz="1800" dirty="0">
                <a:latin typeface="Courier New"/>
              </a:rPr>
              <a:t>	for each value&lt;V&gt; in </a:t>
            </a:r>
            <a:r>
              <a:rPr lang="en-GB" sz="1800" dirty="0" err="1">
                <a:latin typeface="Courier New"/>
              </a:rPr>
              <a:t>urls</a:t>
            </a:r>
            <a:r>
              <a:rPr lang="en-GB" sz="1800" dirty="0">
                <a:latin typeface="Courier New"/>
              </a:rPr>
              <a:t> &lt;V2&gt;</a:t>
            </a:r>
          </a:p>
          <a:p>
            <a:pPr>
              <a:buFont typeface="Wingdings" pitchFamily="2" charset="2"/>
              <a:buNone/>
            </a:pPr>
            <a:r>
              <a:rPr lang="en-GB" sz="1800" dirty="0">
                <a:latin typeface="Courier New"/>
              </a:rPr>
              <a:t>		V3 += </a:t>
            </a:r>
            <a:r>
              <a:rPr lang="en-GB" sz="1800" dirty="0" err="1">
                <a:latin typeface="Courier New"/>
              </a:rPr>
              <a:t>ParseInt</a:t>
            </a:r>
            <a:r>
              <a:rPr lang="en-GB" sz="1800" dirty="0">
                <a:latin typeface="Courier New"/>
              </a:rPr>
              <a:t>(V)</a:t>
            </a:r>
          </a:p>
          <a:p>
            <a:pPr>
              <a:buFont typeface="Wingdings" pitchFamily="2" charset="2"/>
              <a:buNone/>
            </a:pPr>
            <a:r>
              <a:rPr lang="en-GB" sz="1800" dirty="0">
                <a:latin typeface="Courier New"/>
              </a:rPr>
              <a:t>	</a:t>
            </a:r>
            <a:r>
              <a:rPr lang="en-GB" sz="1800" b="1" dirty="0">
                <a:latin typeface="Courier New"/>
              </a:rPr>
              <a:t>Emit</a:t>
            </a:r>
            <a:r>
              <a:rPr lang="en-GB" sz="1800" dirty="0">
                <a:latin typeface="Courier New"/>
              </a:rPr>
              <a:t>(</a:t>
            </a:r>
            <a:r>
              <a:rPr lang="en-GB" sz="1800" dirty="0" err="1">
                <a:latin typeface="Courier New"/>
              </a:rPr>
              <a:t>url</a:t>
            </a:r>
            <a:r>
              <a:rPr lang="en-GB" sz="1800" dirty="0">
                <a:latin typeface="Courier New"/>
              </a:rPr>
              <a:t>&lt;K2&gt;, result&lt;V3&gt;); </a:t>
            </a:r>
            <a:endParaRPr lang="en-GB" sz="1800" dirty="0"/>
          </a:p>
        </p:txBody>
      </p:sp>
      <p:sp>
        <p:nvSpPr>
          <p:cNvPr id="14" name="Folded Corner 7">
            <a:extLst>
              <a:ext uri="{FF2B5EF4-FFF2-40B4-BE49-F238E27FC236}">
                <a16:creationId xmlns:a16="http://schemas.microsoft.com/office/drawing/2014/main" id="{AF0C26D2-1AB8-4267-8A32-E0780F39B3E7}"/>
              </a:ext>
            </a:extLst>
          </p:cNvPr>
          <p:cNvSpPr>
            <a:spLocks noChangeArrowheads="1"/>
          </p:cNvSpPr>
          <p:nvPr/>
        </p:nvSpPr>
        <p:spPr bwMode="auto">
          <a:xfrm rot="10800000">
            <a:off x="345996" y="1610824"/>
            <a:ext cx="1143000" cy="4648200"/>
          </a:xfrm>
          <a:prstGeom prst="foldedCorner">
            <a:avLst>
              <a:gd name="adj" fmla="val 16667"/>
            </a:avLst>
          </a:prstGeom>
          <a:solidFill>
            <a:srgbClr val="00B0F0"/>
          </a:solidFill>
          <a:ln w="9525">
            <a:solidFill>
              <a:srgbClr val="00AE00"/>
            </a:solidFill>
            <a:round/>
            <a:headEnd/>
            <a:tailEnd/>
          </a:ln>
          <a:effectLst>
            <a:outerShdw dist="20000" dir="5400000" rotWithShape="0">
              <a:srgbClr val="808080">
                <a:alpha val="37999"/>
              </a:srgbClr>
            </a:outerShdw>
          </a:effectLst>
        </p:spPr>
        <p:txBody>
          <a:bodyPr anchor="ctr"/>
          <a:lstStyle/>
          <a:p>
            <a:pPr algn="ctr" eaLnBrk="0" hangingPunct="0">
              <a:spcBef>
                <a:spcPct val="50000"/>
              </a:spcBef>
              <a:defRPr/>
            </a:pPr>
            <a:endParaRPr lang="en-US">
              <a:solidFill>
                <a:srgbClr val="000000"/>
              </a:solidFill>
              <a:latin typeface="+mn-lt"/>
              <a:ea typeface="ＭＳ Ｐゴシック" pitchFamily="-105" charset="-128"/>
              <a:cs typeface="ＭＳ Ｐゴシック" pitchFamily="-105" charset="-128"/>
            </a:endParaRPr>
          </a:p>
        </p:txBody>
      </p:sp>
      <p:sp>
        <p:nvSpPr>
          <p:cNvPr id="15" name="TextBox 108">
            <a:extLst>
              <a:ext uri="{FF2B5EF4-FFF2-40B4-BE49-F238E27FC236}">
                <a16:creationId xmlns:a16="http://schemas.microsoft.com/office/drawing/2014/main" id="{D6035F1B-EB0A-431F-B9DA-E0C86CDB5921}"/>
              </a:ext>
            </a:extLst>
          </p:cNvPr>
          <p:cNvSpPr txBox="1">
            <a:spLocks noChangeArrowheads="1"/>
          </p:cNvSpPr>
          <p:nvPr/>
        </p:nvSpPr>
        <p:spPr bwMode="auto">
          <a:xfrm>
            <a:off x="381000" y="1995071"/>
            <a:ext cx="1143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GB" sz="1600" dirty="0"/>
              <a:t>date</a:t>
            </a:r>
            <a:r>
              <a:rPr lang="en-GB" sz="1200" baseline="-25000" dirty="0"/>
              <a:t>1</a:t>
            </a:r>
            <a:r>
              <a:rPr lang="en-GB" sz="1600" dirty="0"/>
              <a:t>, time</a:t>
            </a:r>
            <a:r>
              <a:rPr lang="en-GB" sz="1600" baseline="-25000" dirty="0"/>
              <a:t>1</a:t>
            </a:r>
            <a:r>
              <a:rPr lang="en-GB" sz="1600" dirty="0"/>
              <a:t>, userid</a:t>
            </a:r>
            <a:r>
              <a:rPr lang="en-GB" sz="1600" baseline="-25000" dirty="0"/>
              <a:t>1</a:t>
            </a:r>
            <a:r>
              <a:rPr lang="en-GB" sz="1600" dirty="0"/>
              <a:t>, url</a:t>
            </a:r>
            <a:r>
              <a:rPr lang="en-GB" sz="1600" baseline="-25000" dirty="0"/>
              <a:t>1</a:t>
            </a:r>
            <a:endParaRPr lang="en-US" altLang="en-US" sz="1500" i="1" dirty="0"/>
          </a:p>
        </p:txBody>
      </p:sp>
      <p:sp>
        <p:nvSpPr>
          <p:cNvPr id="16" name="TextBox 108">
            <a:extLst>
              <a:ext uri="{FF2B5EF4-FFF2-40B4-BE49-F238E27FC236}">
                <a16:creationId xmlns:a16="http://schemas.microsoft.com/office/drawing/2014/main" id="{3871CA43-00F5-41DE-B62D-61F80322DA05}"/>
              </a:ext>
            </a:extLst>
          </p:cNvPr>
          <p:cNvSpPr txBox="1">
            <a:spLocks noChangeArrowheads="1"/>
          </p:cNvSpPr>
          <p:nvPr/>
        </p:nvSpPr>
        <p:spPr bwMode="auto">
          <a:xfrm>
            <a:off x="347284" y="3523111"/>
            <a:ext cx="1143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GB" sz="1600" dirty="0"/>
              <a:t>date</a:t>
            </a:r>
            <a:r>
              <a:rPr lang="en-GB" sz="1600" baseline="-25000" dirty="0"/>
              <a:t>2</a:t>
            </a:r>
            <a:r>
              <a:rPr lang="en-GB" sz="1600" dirty="0"/>
              <a:t>, time</a:t>
            </a:r>
            <a:r>
              <a:rPr lang="en-GB" sz="1600" baseline="-25000" dirty="0"/>
              <a:t>2</a:t>
            </a:r>
            <a:r>
              <a:rPr lang="en-GB" sz="1600" dirty="0"/>
              <a:t>, userid</a:t>
            </a:r>
            <a:r>
              <a:rPr lang="en-GB" sz="1600" baseline="-25000" dirty="0"/>
              <a:t>2</a:t>
            </a:r>
            <a:r>
              <a:rPr lang="en-GB" sz="1600" dirty="0"/>
              <a:t>, url</a:t>
            </a:r>
            <a:r>
              <a:rPr lang="en-GB" sz="1400" baseline="-25000" dirty="0"/>
              <a:t>2</a:t>
            </a:r>
            <a:endParaRPr lang="en-US" altLang="en-US" sz="1500" i="1" dirty="0"/>
          </a:p>
        </p:txBody>
      </p:sp>
      <p:sp>
        <p:nvSpPr>
          <p:cNvPr id="17" name="TextBox 108">
            <a:extLst>
              <a:ext uri="{FF2B5EF4-FFF2-40B4-BE49-F238E27FC236}">
                <a16:creationId xmlns:a16="http://schemas.microsoft.com/office/drawing/2014/main" id="{4B0481C9-3797-4E97-ABAF-669E2C60C7A1}"/>
              </a:ext>
            </a:extLst>
          </p:cNvPr>
          <p:cNvSpPr txBox="1">
            <a:spLocks noChangeArrowheads="1"/>
          </p:cNvSpPr>
          <p:nvPr/>
        </p:nvSpPr>
        <p:spPr bwMode="auto">
          <a:xfrm>
            <a:off x="347284" y="5028223"/>
            <a:ext cx="1143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GB" sz="1600" dirty="0"/>
              <a:t>date</a:t>
            </a:r>
            <a:r>
              <a:rPr lang="en-GB" sz="1600" baseline="-25000" dirty="0"/>
              <a:t>3</a:t>
            </a:r>
            <a:r>
              <a:rPr lang="en-GB" sz="1600" dirty="0"/>
              <a:t>, time</a:t>
            </a:r>
            <a:r>
              <a:rPr lang="en-GB" sz="1600" baseline="-25000" dirty="0"/>
              <a:t>3</a:t>
            </a:r>
            <a:r>
              <a:rPr lang="en-GB" sz="1600" dirty="0"/>
              <a:t>, userid</a:t>
            </a:r>
            <a:r>
              <a:rPr lang="en-GB" sz="1600" baseline="-25000" dirty="0"/>
              <a:t>3</a:t>
            </a:r>
            <a:r>
              <a:rPr lang="en-GB" sz="1600" dirty="0"/>
              <a:t>, url</a:t>
            </a:r>
            <a:r>
              <a:rPr lang="en-GB" sz="1400" baseline="-25000" dirty="0"/>
              <a:t>1</a:t>
            </a:r>
            <a:endParaRPr lang="en-US" altLang="en-US" sz="1500" i="1" dirty="0"/>
          </a:p>
        </p:txBody>
      </p:sp>
    </p:spTree>
    <p:extLst>
      <p:ext uri="{BB962C8B-B14F-4D97-AF65-F5344CB8AC3E}">
        <p14:creationId xmlns:p14="http://schemas.microsoft.com/office/powerpoint/2010/main" val="22290647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p:bldP spid="16" grpId="0"/>
      <p:bldP spid="17"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URL Access in MapReduce</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cxnSp>
        <p:nvCxnSpPr>
          <p:cNvPr id="19" name="Straight Arrow Connector 454">
            <a:extLst>
              <a:ext uri="{FF2B5EF4-FFF2-40B4-BE49-F238E27FC236}">
                <a16:creationId xmlns:a16="http://schemas.microsoft.com/office/drawing/2014/main" id="{0538EE80-5531-4D65-92B6-CD386E81B860}"/>
              </a:ext>
            </a:extLst>
          </p:cNvPr>
          <p:cNvCxnSpPr>
            <a:cxnSpLocks noChangeShapeType="1"/>
            <a:stCxn id="20" idx="2"/>
            <a:endCxn id="24" idx="1"/>
          </p:cNvCxnSpPr>
          <p:nvPr/>
        </p:nvCxnSpPr>
        <p:spPr bwMode="auto">
          <a:xfrm rot="10800000" flipH="1" flipV="1">
            <a:off x="3266679" y="2519679"/>
            <a:ext cx="609600" cy="533"/>
          </a:xfrm>
          <a:prstGeom prst="straightConnector1">
            <a:avLst/>
          </a:prstGeom>
          <a:noFill/>
          <a:ln w="15875">
            <a:solidFill>
              <a:srgbClr val="000000"/>
            </a:solidFill>
            <a:round/>
            <a:headEnd type="none" w="sm" len="sm"/>
            <a:tailEnd type="triangle" w="lg" len="med"/>
          </a:ln>
          <a:extLst>
            <a:ext uri="{909E8E84-426E-40DD-AFC4-6F175D3DCCD1}">
              <a14:hiddenFill xmlns:a14="http://schemas.microsoft.com/office/drawing/2010/main">
                <a:noFill/>
              </a14:hiddenFill>
            </a:ext>
          </a:extLst>
        </p:spPr>
      </p:cxnSp>
      <p:sp>
        <p:nvSpPr>
          <p:cNvPr id="20" name="Right Bracket 19">
            <a:extLst>
              <a:ext uri="{FF2B5EF4-FFF2-40B4-BE49-F238E27FC236}">
                <a16:creationId xmlns:a16="http://schemas.microsoft.com/office/drawing/2014/main" id="{B59319D5-1024-422C-99E7-7BEDD3CD0C67}"/>
              </a:ext>
            </a:extLst>
          </p:cNvPr>
          <p:cNvSpPr/>
          <p:nvPr/>
        </p:nvSpPr>
        <p:spPr bwMode="auto">
          <a:xfrm>
            <a:off x="3114279" y="1744980"/>
            <a:ext cx="152400" cy="1549400"/>
          </a:xfrm>
          <a:prstGeom prst="rightBracket">
            <a:avLst/>
          </a:prstGeom>
          <a:ln w="15875"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eaLnBrk="0" hangingPunct="0">
              <a:spcBef>
                <a:spcPct val="50000"/>
              </a:spcBef>
              <a:defRPr/>
            </a:pPr>
            <a:endParaRPr lang="en-US">
              <a:ea typeface="ＭＳ Ｐゴシック" pitchFamily="-105" charset="-128"/>
              <a:cs typeface="ＭＳ Ｐゴシック" pitchFamily="-105" charset="-128"/>
            </a:endParaRPr>
          </a:p>
        </p:txBody>
      </p:sp>
      <p:sp>
        <p:nvSpPr>
          <p:cNvPr id="21" name="Right Bracket 20">
            <a:extLst>
              <a:ext uri="{FF2B5EF4-FFF2-40B4-BE49-F238E27FC236}">
                <a16:creationId xmlns:a16="http://schemas.microsoft.com/office/drawing/2014/main" id="{6D900CE5-ED0D-4D59-AAF1-AC43DA8EC2CD}"/>
              </a:ext>
            </a:extLst>
          </p:cNvPr>
          <p:cNvSpPr/>
          <p:nvPr/>
        </p:nvSpPr>
        <p:spPr bwMode="auto">
          <a:xfrm>
            <a:off x="3114279" y="3294380"/>
            <a:ext cx="152400" cy="1549400"/>
          </a:xfrm>
          <a:prstGeom prst="rightBracket">
            <a:avLst/>
          </a:prstGeom>
          <a:ln w="15875"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eaLnBrk="0" hangingPunct="0">
              <a:spcBef>
                <a:spcPct val="50000"/>
              </a:spcBef>
              <a:defRPr/>
            </a:pPr>
            <a:endParaRPr lang="en-US">
              <a:ea typeface="ＭＳ Ｐゴシック" pitchFamily="-105" charset="-128"/>
              <a:cs typeface="ＭＳ Ｐゴシック" pitchFamily="-105" charset="-128"/>
            </a:endParaRPr>
          </a:p>
        </p:txBody>
      </p:sp>
      <p:sp>
        <p:nvSpPr>
          <p:cNvPr id="22" name="Right Bracket 21">
            <a:extLst>
              <a:ext uri="{FF2B5EF4-FFF2-40B4-BE49-F238E27FC236}">
                <a16:creationId xmlns:a16="http://schemas.microsoft.com/office/drawing/2014/main" id="{9094817C-DE9C-48C5-9F75-1270E4B38284}"/>
              </a:ext>
            </a:extLst>
          </p:cNvPr>
          <p:cNvSpPr/>
          <p:nvPr/>
        </p:nvSpPr>
        <p:spPr bwMode="auto">
          <a:xfrm>
            <a:off x="3114279" y="4843780"/>
            <a:ext cx="152400" cy="1549400"/>
          </a:xfrm>
          <a:prstGeom prst="rightBracket">
            <a:avLst/>
          </a:prstGeom>
          <a:ln w="15875"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eaLnBrk="0" hangingPunct="0">
              <a:spcBef>
                <a:spcPct val="50000"/>
              </a:spcBef>
              <a:defRPr/>
            </a:pPr>
            <a:endParaRPr lang="en-US">
              <a:ea typeface="ＭＳ Ｐゴシック" pitchFamily="-105" charset="-128"/>
              <a:cs typeface="ＭＳ Ｐゴシック" pitchFamily="-105" charset="-128"/>
            </a:endParaRPr>
          </a:p>
        </p:txBody>
      </p:sp>
      <p:cxnSp>
        <p:nvCxnSpPr>
          <p:cNvPr id="23" name="Straight Arrow Connector 124">
            <a:extLst>
              <a:ext uri="{FF2B5EF4-FFF2-40B4-BE49-F238E27FC236}">
                <a16:creationId xmlns:a16="http://schemas.microsoft.com/office/drawing/2014/main" id="{F7A1C38C-F9C1-45C7-8FD2-66314851D2D9}"/>
              </a:ext>
            </a:extLst>
          </p:cNvPr>
          <p:cNvCxnSpPr>
            <a:cxnSpLocks noChangeShapeType="1"/>
            <a:stCxn id="21" idx="2"/>
            <a:endCxn id="25" idx="1"/>
          </p:cNvCxnSpPr>
          <p:nvPr/>
        </p:nvCxnSpPr>
        <p:spPr bwMode="auto">
          <a:xfrm rot="10800000" flipH="1" flipV="1">
            <a:off x="3266679" y="4069080"/>
            <a:ext cx="609600" cy="4280"/>
          </a:xfrm>
          <a:prstGeom prst="straightConnector1">
            <a:avLst/>
          </a:prstGeom>
          <a:noFill/>
          <a:ln w="15875">
            <a:solidFill>
              <a:srgbClr val="000000"/>
            </a:solidFill>
            <a:round/>
            <a:headEnd type="none" w="sm" len="sm"/>
            <a:tailEnd type="triangle" w="lg" len="med"/>
          </a:ln>
          <a:extLst>
            <a:ext uri="{909E8E84-426E-40DD-AFC4-6F175D3DCCD1}">
              <a14:hiddenFill xmlns:a14="http://schemas.microsoft.com/office/drawing/2010/main">
                <a:noFill/>
              </a14:hiddenFill>
            </a:ext>
          </a:extLst>
        </p:spPr>
      </p:cxnSp>
      <p:sp>
        <p:nvSpPr>
          <p:cNvPr id="24" name="Rounded Rectangle 126">
            <a:extLst>
              <a:ext uri="{FF2B5EF4-FFF2-40B4-BE49-F238E27FC236}">
                <a16:creationId xmlns:a16="http://schemas.microsoft.com/office/drawing/2014/main" id="{57D34784-6890-4C1F-AD56-45D6EBB721B1}"/>
              </a:ext>
            </a:extLst>
          </p:cNvPr>
          <p:cNvSpPr>
            <a:spLocks noChangeArrowheads="1"/>
          </p:cNvSpPr>
          <p:nvPr/>
        </p:nvSpPr>
        <p:spPr bwMode="auto">
          <a:xfrm>
            <a:off x="3876279" y="2292668"/>
            <a:ext cx="838200" cy="455612"/>
          </a:xfrm>
          <a:prstGeom prst="roundRect">
            <a:avLst>
              <a:gd name="adj" fmla="val 16667"/>
            </a:avLst>
          </a:prstGeom>
          <a:solidFill>
            <a:srgbClr val="B7C6FE"/>
          </a:solidFill>
          <a:ln w="9525">
            <a:solidFill>
              <a:srgbClr val="000000"/>
            </a:solidFill>
            <a:round/>
            <a:headEnd/>
            <a:tailEnd/>
          </a:ln>
          <a:effectLst>
            <a:outerShdw dist="25401" dir="2700000" rotWithShape="0">
              <a:srgbClr val="808080">
                <a:alpha val="37999"/>
              </a:srgbClr>
            </a:outerShdw>
          </a:effectLst>
        </p:spPr>
        <p:txBody>
          <a:bodyPr anchor="ctr"/>
          <a:lstStyle/>
          <a:p>
            <a:pPr algn="ctr" eaLnBrk="0" hangingPunct="0">
              <a:spcBef>
                <a:spcPct val="50000"/>
              </a:spcBef>
              <a:defRPr/>
            </a:pPr>
            <a:r>
              <a:rPr lang="en-US" sz="1900">
                <a:solidFill>
                  <a:srgbClr val="000000"/>
                </a:solidFill>
                <a:ea typeface="ＭＳ Ｐゴシック" pitchFamily="-105" charset="-128"/>
                <a:cs typeface="ＭＳ Ｐゴシック" pitchFamily="-105" charset="-128"/>
              </a:rPr>
              <a:t>Map</a:t>
            </a:r>
          </a:p>
        </p:txBody>
      </p:sp>
      <p:sp>
        <p:nvSpPr>
          <p:cNvPr id="25" name="Rounded Rectangle 132">
            <a:extLst>
              <a:ext uri="{FF2B5EF4-FFF2-40B4-BE49-F238E27FC236}">
                <a16:creationId xmlns:a16="http://schemas.microsoft.com/office/drawing/2014/main" id="{75C6A386-0993-44C7-B296-80904DA1BE92}"/>
              </a:ext>
            </a:extLst>
          </p:cNvPr>
          <p:cNvSpPr>
            <a:spLocks noChangeArrowheads="1"/>
          </p:cNvSpPr>
          <p:nvPr/>
        </p:nvSpPr>
        <p:spPr bwMode="auto">
          <a:xfrm>
            <a:off x="3876279" y="3842068"/>
            <a:ext cx="838200" cy="463550"/>
          </a:xfrm>
          <a:prstGeom prst="roundRect">
            <a:avLst>
              <a:gd name="adj" fmla="val 16667"/>
            </a:avLst>
          </a:prstGeom>
          <a:solidFill>
            <a:srgbClr val="B7C6FE"/>
          </a:solidFill>
          <a:ln w="9525">
            <a:solidFill>
              <a:srgbClr val="000000"/>
            </a:solidFill>
            <a:round/>
            <a:headEnd/>
            <a:tailEnd/>
          </a:ln>
          <a:effectLst>
            <a:outerShdw dist="25401" dir="2700000" rotWithShape="0">
              <a:srgbClr val="808080">
                <a:alpha val="37999"/>
              </a:srgbClr>
            </a:outerShdw>
          </a:effectLst>
        </p:spPr>
        <p:txBody>
          <a:bodyPr anchor="ctr"/>
          <a:lstStyle/>
          <a:p>
            <a:pPr algn="ctr" eaLnBrk="0" hangingPunct="0">
              <a:spcBef>
                <a:spcPct val="50000"/>
              </a:spcBef>
              <a:defRPr/>
            </a:pPr>
            <a:r>
              <a:rPr lang="en-US" sz="1900">
                <a:solidFill>
                  <a:srgbClr val="000000"/>
                </a:solidFill>
                <a:ea typeface="ＭＳ Ｐゴシック" pitchFamily="-105" charset="-128"/>
                <a:cs typeface="ＭＳ Ｐゴシック" pitchFamily="-105" charset="-128"/>
              </a:rPr>
              <a:t>Map</a:t>
            </a:r>
          </a:p>
        </p:txBody>
      </p:sp>
      <p:sp>
        <p:nvSpPr>
          <p:cNvPr id="26" name="Rounded Rectangle 134">
            <a:extLst>
              <a:ext uri="{FF2B5EF4-FFF2-40B4-BE49-F238E27FC236}">
                <a16:creationId xmlns:a16="http://schemas.microsoft.com/office/drawing/2014/main" id="{245F7C97-5A18-45D2-8D83-45FE0F9C0A0A}"/>
              </a:ext>
            </a:extLst>
          </p:cNvPr>
          <p:cNvSpPr>
            <a:spLocks noChangeArrowheads="1"/>
          </p:cNvSpPr>
          <p:nvPr/>
        </p:nvSpPr>
        <p:spPr bwMode="auto">
          <a:xfrm>
            <a:off x="3876279" y="5393055"/>
            <a:ext cx="838200" cy="457200"/>
          </a:xfrm>
          <a:prstGeom prst="roundRect">
            <a:avLst>
              <a:gd name="adj" fmla="val 16667"/>
            </a:avLst>
          </a:prstGeom>
          <a:solidFill>
            <a:srgbClr val="B7C6FE"/>
          </a:solidFill>
          <a:ln w="9525">
            <a:solidFill>
              <a:srgbClr val="000000"/>
            </a:solidFill>
            <a:round/>
            <a:headEnd/>
            <a:tailEnd/>
          </a:ln>
          <a:effectLst>
            <a:outerShdw dist="25401" dir="2700000" rotWithShape="0">
              <a:srgbClr val="808080">
                <a:alpha val="37999"/>
              </a:srgbClr>
            </a:outerShdw>
          </a:effectLst>
        </p:spPr>
        <p:txBody>
          <a:bodyPr anchor="ctr"/>
          <a:lstStyle/>
          <a:p>
            <a:pPr algn="ctr" eaLnBrk="0" hangingPunct="0">
              <a:spcBef>
                <a:spcPct val="50000"/>
              </a:spcBef>
              <a:defRPr/>
            </a:pPr>
            <a:r>
              <a:rPr lang="en-US" sz="1900">
                <a:solidFill>
                  <a:srgbClr val="000000"/>
                </a:solidFill>
                <a:ea typeface="ＭＳ Ｐゴシック" pitchFamily="-105" charset="-128"/>
                <a:cs typeface="ＭＳ Ｐゴシック" pitchFamily="-105" charset="-128"/>
              </a:rPr>
              <a:t>Map</a:t>
            </a:r>
          </a:p>
        </p:txBody>
      </p:sp>
      <p:cxnSp>
        <p:nvCxnSpPr>
          <p:cNvPr id="27" name="Straight Arrow Connector 135">
            <a:extLst>
              <a:ext uri="{FF2B5EF4-FFF2-40B4-BE49-F238E27FC236}">
                <a16:creationId xmlns:a16="http://schemas.microsoft.com/office/drawing/2014/main" id="{332F06C4-336A-496F-831E-B3C26D706773}"/>
              </a:ext>
            </a:extLst>
          </p:cNvPr>
          <p:cNvCxnSpPr>
            <a:cxnSpLocks noChangeShapeType="1"/>
            <a:stCxn id="22" idx="2"/>
            <a:endCxn id="26" idx="1"/>
          </p:cNvCxnSpPr>
          <p:nvPr/>
        </p:nvCxnSpPr>
        <p:spPr bwMode="auto">
          <a:xfrm rot="10800000" flipH="1" flipV="1">
            <a:off x="3266679" y="5618480"/>
            <a:ext cx="609600" cy="3202"/>
          </a:xfrm>
          <a:prstGeom prst="straightConnector1">
            <a:avLst/>
          </a:prstGeom>
          <a:noFill/>
          <a:ln w="15875">
            <a:solidFill>
              <a:srgbClr val="000000"/>
            </a:solidFill>
            <a:round/>
            <a:headEnd type="none" w="sm" len="sm"/>
            <a:tailEnd type="triangle" w="lg" len="med"/>
          </a:ln>
          <a:extLst>
            <a:ext uri="{909E8E84-426E-40DD-AFC4-6F175D3DCCD1}">
              <a14:hiddenFill xmlns:a14="http://schemas.microsoft.com/office/drawing/2010/main">
                <a:noFill/>
              </a14:hiddenFill>
            </a:ext>
          </a:extLst>
        </p:spPr>
      </p:cxnSp>
      <p:sp>
        <p:nvSpPr>
          <p:cNvPr id="28" name="Rounded Rectangle 153">
            <a:extLst>
              <a:ext uri="{FF2B5EF4-FFF2-40B4-BE49-F238E27FC236}">
                <a16:creationId xmlns:a16="http://schemas.microsoft.com/office/drawing/2014/main" id="{CAA2DB2B-EC4B-41DE-B2A0-C0D29AF9FD02}"/>
              </a:ext>
            </a:extLst>
          </p:cNvPr>
          <p:cNvSpPr>
            <a:spLocks noChangeArrowheads="1"/>
          </p:cNvSpPr>
          <p:nvPr/>
        </p:nvSpPr>
        <p:spPr bwMode="auto">
          <a:xfrm>
            <a:off x="7381479" y="2651443"/>
            <a:ext cx="1066800" cy="455612"/>
          </a:xfrm>
          <a:prstGeom prst="roundRect">
            <a:avLst>
              <a:gd name="adj" fmla="val 16667"/>
            </a:avLst>
          </a:prstGeom>
          <a:solidFill>
            <a:srgbClr val="BCFFBC"/>
          </a:solidFill>
          <a:ln w="9525">
            <a:solidFill>
              <a:srgbClr val="000000"/>
            </a:solidFill>
            <a:round/>
            <a:headEnd/>
            <a:tailEnd/>
          </a:ln>
          <a:effectLst>
            <a:outerShdw dist="25401" dir="2700000" rotWithShape="0">
              <a:srgbClr val="808080">
                <a:alpha val="37999"/>
              </a:srgbClr>
            </a:outerShdw>
          </a:effectLst>
        </p:spPr>
        <p:txBody>
          <a:bodyPr anchor="ctr"/>
          <a:lstStyle/>
          <a:p>
            <a:pPr algn="ctr" eaLnBrk="0" hangingPunct="0">
              <a:spcBef>
                <a:spcPct val="50000"/>
              </a:spcBef>
              <a:defRPr/>
            </a:pPr>
            <a:r>
              <a:rPr lang="en-US" sz="1900">
                <a:solidFill>
                  <a:srgbClr val="000000"/>
                </a:solidFill>
                <a:ea typeface="ＭＳ Ｐゴシック" pitchFamily="-105" charset="-128"/>
                <a:cs typeface="ＭＳ Ｐゴシック" pitchFamily="-105" charset="-128"/>
              </a:rPr>
              <a:t>Reduce</a:t>
            </a:r>
          </a:p>
        </p:txBody>
      </p:sp>
      <p:sp>
        <p:nvSpPr>
          <p:cNvPr id="29" name="Rounded Rectangle 154">
            <a:extLst>
              <a:ext uri="{FF2B5EF4-FFF2-40B4-BE49-F238E27FC236}">
                <a16:creationId xmlns:a16="http://schemas.microsoft.com/office/drawing/2014/main" id="{D22ADFAB-66B9-4FF4-9E02-DA80C9962551}"/>
              </a:ext>
            </a:extLst>
          </p:cNvPr>
          <p:cNvSpPr>
            <a:spLocks noChangeArrowheads="1"/>
          </p:cNvSpPr>
          <p:nvPr/>
        </p:nvSpPr>
        <p:spPr bwMode="auto">
          <a:xfrm>
            <a:off x="7381479" y="4988244"/>
            <a:ext cx="1066800" cy="455612"/>
          </a:xfrm>
          <a:prstGeom prst="roundRect">
            <a:avLst>
              <a:gd name="adj" fmla="val 16667"/>
            </a:avLst>
          </a:prstGeom>
          <a:solidFill>
            <a:srgbClr val="BCFFBC"/>
          </a:solidFill>
          <a:ln w="9525">
            <a:solidFill>
              <a:srgbClr val="000000"/>
            </a:solidFill>
            <a:round/>
            <a:headEnd/>
            <a:tailEnd/>
          </a:ln>
          <a:effectLst>
            <a:outerShdw dist="25401" dir="2700000" rotWithShape="0">
              <a:srgbClr val="808080">
                <a:alpha val="37999"/>
              </a:srgbClr>
            </a:outerShdw>
          </a:effectLst>
        </p:spPr>
        <p:txBody>
          <a:bodyPr anchor="ctr"/>
          <a:lstStyle/>
          <a:p>
            <a:pPr algn="ctr" eaLnBrk="0" hangingPunct="0">
              <a:spcBef>
                <a:spcPct val="50000"/>
              </a:spcBef>
              <a:defRPr/>
            </a:pPr>
            <a:r>
              <a:rPr lang="en-US" sz="1900">
                <a:solidFill>
                  <a:srgbClr val="000000"/>
                </a:solidFill>
                <a:ea typeface="ＭＳ Ｐゴシック" pitchFamily="-105" charset="-128"/>
                <a:cs typeface="ＭＳ Ｐゴシック" pitchFamily="-105" charset="-128"/>
              </a:rPr>
              <a:t>Reduce</a:t>
            </a:r>
          </a:p>
        </p:txBody>
      </p:sp>
      <p:cxnSp>
        <p:nvCxnSpPr>
          <p:cNvPr id="30" name="Straight Arrow Connector 155">
            <a:extLst>
              <a:ext uri="{FF2B5EF4-FFF2-40B4-BE49-F238E27FC236}">
                <a16:creationId xmlns:a16="http://schemas.microsoft.com/office/drawing/2014/main" id="{4143B8CB-4E40-482A-9C8E-B783D7EA289A}"/>
              </a:ext>
            </a:extLst>
          </p:cNvPr>
          <p:cNvCxnSpPr>
            <a:cxnSpLocks noChangeShapeType="1"/>
            <a:stCxn id="24" idx="3"/>
          </p:cNvCxnSpPr>
          <p:nvPr/>
        </p:nvCxnSpPr>
        <p:spPr bwMode="auto">
          <a:xfrm>
            <a:off x="4714478" y="2520213"/>
            <a:ext cx="2667001" cy="257700"/>
          </a:xfrm>
          <a:prstGeom prst="straightConnector1">
            <a:avLst/>
          </a:prstGeom>
          <a:noFill/>
          <a:ln w="15875">
            <a:solidFill>
              <a:srgbClr val="000000"/>
            </a:solidFill>
            <a:round/>
            <a:headEnd type="none" w="sm" len="sm"/>
            <a:tailEnd type="triangle" w="lg" len="med"/>
          </a:ln>
          <a:extLst>
            <a:ext uri="{909E8E84-426E-40DD-AFC4-6F175D3DCCD1}">
              <a14:hiddenFill xmlns:a14="http://schemas.microsoft.com/office/drawing/2010/main">
                <a:noFill/>
              </a14:hiddenFill>
            </a:ext>
          </a:extLst>
        </p:spPr>
      </p:cxnSp>
      <p:cxnSp>
        <p:nvCxnSpPr>
          <p:cNvPr id="31" name="Straight Arrow Connector 161">
            <a:extLst>
              <a:ext uri="{FF2B5EF4-FFF2-40B4-BE49-F238E27FC236}">
                <a16:creationId xmlns:a16="http://schemas.microsoft.com/office/drawing/2014/main" id="{BC9DDF6E-52FC-4446-A2D1-284AAF2C6A2A}"/>
              </a:ext>
            </a:extLst>
          </p:cNvPr>
          <p:cNvCxnSpPr>
            <a:cxnSpLocks noChangeShapeType="1"/>
            <a:stCxn id="26" idx="3"/>
          </p:cNvCxnSpPr>
          <p:nvPr/>
        </p:nvCxnSpPr>
        <p:spPr bwMode="auto">
          <a:xfrm flipV="1">
            <a:off x="4714478" y="2999256"/>
            <a:ext cx="2667001" cy="2622426"/>
          </a:xfrm>
          <a:prstGeom prst="straightConnector1">
            <a:avLst/>
          </a:prstGeom>
          <a:noFill/>
          <a:ln w="15875">
            <a:solidFill>
              <a:srgbClr val="000000"/>
            </a:solidFill>
            <a:round/>
            <a:headEnd type="none" w="sm" len="sm"/>
            <a:tailEnd type="triangle" w="lg" len="med"/>
          </a:ln>
          <a:extLst>
            <a:ext uri="{909E8E84-426E-40DD-AFC4-6F175D3DCCD1}">
              <a14:hiddenFill xmlns:a14="http://schemas.microsoft.com/office/drawing/2010/main">
                <a:noFill/>
              </a14:hiddenFill>
            </a:ext>
          </a:extLst>
        </p:spPr>
      </p:cxnSp>
      <p:cxnSp>
        <p:nvCxnSpPr>
          <p:cNvPr id="32" name="Straight Arrow Connector 162">
            <a:extLst>
              <a:ext uri="{FF2B5EF4-FFF2-40B4-BE49-F238E27FC236}">
                <a16:creationId xmlns:a16="http://schemas.microsoft.com/office/drawing/2014/main" id="{0D7AE253-6D86-464D-A075-4EE61EF08A25}"/>
              </a:ext>
            </a:extLst>
          </p:cNvPr>
          <p:cNvCxnSpPr>
            <a:cxnSpLocks noChangeShapeType="1"/>
            <a:stCxn id="25" idx="3"/>
            <a:endCxn id="29" idx="1"/>
          </p:cNvCxnSpPr>
          <p:nvPr/>
        </p:nvCxnSpPr>
        <p:spPr bwMode="auto">
          <a:xfrm>
            <a:off x="4714478" y="4073360"/>
            <a:ext cx="2667001" cy="1142539"/>
          </a:xfrm>
          <a:prstGeom prst="straightConnector1">
            <a:avLst/>
          </a:prstGeom>
          <a:noFill/>
          <a:ln w="15875">
            <a:solidFill>
              <a:srgbClr val="000000"/>
            </a:solidFill>
            <a:round/>
            <a:headEnd type="none" w="sm" len="sm"/>
            <a:tailEnd type="triangle" w="lg" len="med"/>
          </a:ln>
          <a:extLst>
            <a:ext uri="{909E8E84-426E-40DD-AFC4-6F175D3DCCD1}">
              <a14:hiddenFill xmlns:a14="http://schemas.microsoft.com/office/drawing/2010/main">
                <a:noFill/>
              </a14:hiddenFill>
            </a:ext>
          </a:extLst>
        </p:spPr>
      </p:cxnSp>
      <p:cxnSp>
        <p:nvCxnSpPr>
          <p:cNvPr id="33" name="Straight Arrow Connector 182">
            <a:extLst>
              <a:ext uri="{FF2B5EF4-FFF2-40B4-BE49-F238E27FC236}">
                <a16:creationId xmlns:a16="http://schemas.microsoft.com/office/drawing/2014/main" id="{C542E1FC-E8A9-4119-9B2E-7D805D571696}"/>
              </a:ext>
            </a:extLst>
          </p:cNvPr>
          <p:cNvCxnSpPr>
            <a:cxnSpLocks noChangeShapeType="1"/>
            <a:stCxn id="28" idx="3"/>
            <a:endCxn id="37" idx="2"/>
          </p:cNvCxnSpPr>
          <p:nvPr/>
        </p:nvCxnSpPr>
        <p:spPr bwMode="auto">
          <a:xfrm>
            <a:off x="8448279" y="2879492"/>
            <a:ext cx="533400" cy="9093"/>
          </a:xfrm>
          <a:prstGeom prst="straightConnector1">
            <a:avLst/>
          </a:prstGeom>
          <a:noFill/>
          <a:ln w="15875">
            <a:solidFill>
              <a:srgbClr val="000000"/>
            </a:solidFill>
            <a:round/>
            <a:headEnd type="none" w="sm" len="sm"/>
            <a:tailEnd type="triangle" w="lg" len="med"/>
          </a:ln>
          <a:extLst>
            <a:ext uri="{909E8E84-426E-40DD-AFC4-6F175D3DCCD1}">
              <a14:hiddenFill xmlns:a14="http://schemas.microsoft.com/office/drawing/2010/main">
                <a:noFill/>
              </a14:hiddenFill>
            </a:ext>
          </a:extLst>
        </p:spPr>
      </p:cxnSp>
      <p:cxnSp>
        <p:nvCxnSpPr>
          <p:cNvPr id="34" name="Straight Arrow Connector 183">
            <a:extLst>
              <a:ext uri="{FF2B5EF4-FFF2-40B4-BE49-F238E27FC236}">
                <a16:creationId xmlns:a16="http://schemas.microsoft.com/office/drawing/2014/main" id="{C038BD7E-A10C-420B-BDBC-CE62E5B0333E}"/>
              </a:ext>
            </a:extLst>
          </p:cNvPr>
          <p:cNvCxnSpPr>
            <a:cxnSpLocks noChangeShapeType="1"/>
            <a:stCxn id="29" idx="3"/>
            <a:endCxn id="38" idx="2"/>
          </p:cNvCxnSpPr>
          <p:nvPr/>
        </p:nvCxnSpPr>
        <p:spPr bwMode="auto">
          <a:xfrm flipV="1">
            <a:off x="8448279" y="5212685"/>
            <a:ext cx="533400" cy="3214"/>
          </a:xfrm>
          <a:prstGeom prst="straightConnector1">
            <a:avLst/>
          </a:prstGeom>
          <a:noFill/>
          <a:ln w="15875">
            <a:solidFill>
              <a:srgbClr val="000000"/>
            </a:solidFill>
            <a:round/>
            <a:headEnd type="none" w="sm" len="sm"/>
            <a:tailEnd type="triangle" w="lg" len="med"/>
          </a:ln>
          <a:extLst>
            <a:ext uri="{909E8E84-426E-40DD-AFC4-6F175D3DCCD1}">
              <a14:hiddenFill xmlns:a14="http://schemas.microsoft.com/office/drawing/2010/main">
                <a:noFill/>
              </a14:hiddenFill>
            </a:ext>
          </a:extLst>
        </p:spPr>
      </p:cxnSp>
      <p:sp>
        <p:nvSpPr>
          <p:cNvPr id="35" name="Folded Corner 184">
            <a:extLst>
              <a:ext uri="{FF2B5EF4-FFF2-40B4-BE49-F238E27FC236}">
                <a16:creationId xmlns:a16="http://schemas.microsoft.com/office/drawing/2014/main" id="{A9AD5777-6CA1-4E91-84C9-49CB826E2A1E}"/>
              </a:ext>
            </a:extLst>
          </p:cNvPr>
          <p:cNvSpPr>
            <a:spLocks noChangeArrowheads="1"/>
          </p:cNvSpPr>
          <p:nvPr/>
        </p:nvSpPr>
        <p:spPr bwMode="auto">
          <a:xfrm rot="10800000">
            <a:off x="9134079" y="1744980"/>
            <a:ext cx="1143000" cy="4648200"/>
          </a:xfrm>
          <a:prstGeom prst="foldedCorner">
            <a:avLst>
              <a:gd name="adj" fmla="val 16667"/>
            </a:avLst>
          </a:prstGeom>
          <a:solidFill>
            <a:srgbClr val="00B0F0"/>
          </a:solidFill>
          <a:ln w="9525">
            <a:solidFill>
              <a:srgbClr val="00AE00"/>
            </a:solidFill>
            <a:round/>
            <a:headEnd/>
            <a:tailEnd/>
          </a:ln>
          <a:effectLst>
            <a:outerShdw dist="20000" dir="5400000" rotWithShape="0">
              <a:srgbClr val="808080">
                <a:alpha val="37999"/>
              </a:srgbClr>
            </a:outerShdw>
          </a:effectLst>
        </p:spPr>
        <p:txBody>
          <a:bodyPr anchor="ctr"/>
          <a:lstStyle/>
          <a:p>
            <a:pPr algn="ctr" eaLnBrk="0" hangingPunct="0">
              <a:spcBef>
                <a:spcPct val="50000"/>
              </a:spcBef>
              <a:defRPr/>
            </a:pPr>
            <a:endParaRPr lang="en-US">
              <a:solidFill>
                <a:srgbClr val="000000"/>
              </a:solidFill>
              <a:ea typeface="ＭＳ Ｐゴシック" pitchFamily="-105" charset="-128"/>
              <a:cs typeface="ＭＳ Ｐゴシック" pitchFamily="-105" charset="-128"/>
            </a:endParaRPr>
          </a:p>
        </p:txBody>
      </p:sp>
      <p:sp>
        <p:nvSpPr>
          <p:cNvPr id="36" name="TextBox 185">
            <a:extLst>
              <a:ext uri="{FF2B5EF4-FFF2-40B4-BE49-F238E27FC236}">
                <a16:creationId xmlns:a16="http://schemas.microsoft.com/office/drawing/2014/main" id="{CEB61334-BB53-4B1B-B835-F869CFA65584}"/>
              </a:ext>
            </a:extLst>
          </p:cNvPr>
          <p:cNvSpPr txBox="1">
            <a:spLocks noChangeArrowheads="1"/>
          </p:cNvSpPr>
          <p:nvPr/>
        </p:nvSpPr>
        <p:spPr bwMode="auto">
          <a:xfrm>
            <a:off x="9134078" y="2234298"/>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US" altLang="en-US" sz="1500" dirty="0"/>
              <a:t>&lt;url</a:t>
            </a:r>
            <a:r>
              <a:rPr lang="en-US" altLang="en-US" sz="1500" baseline="-25000" dirty="0"/>
              <a:t>1</a:t>
            </a:r>
            <a:r>
              <a:rPr lang="en-US" altLang="en-US" sz="1500" dirty="0"/>
              <a:t>, 2&gt;</a:t>
            </a:r>
          </a:p>
        </p:txBody>
      </p:sp>
      <p:sp>
        <p:nvSpPr>
          <p:cNvPr id="37" name="Right Bracket 36">
            <a:extLst>
              <a:ext uri="{FF2B5EF4-FFF2-40B4-BE49-F238E27FC236}">
                <a16:creationId xmlns:a16="http://schemas.microsoft.com/office/drawing/2014/main" id="{77E46863-920C-4220-9282-8A3564CC4AB9}"/>
              </a:ext>
            </a:extLst>
          </p:cNvPr>
          <p:cNvSpPr/>
          <p:nvPr/>
        </p:nvSpPr>
        <p:spPr bwMode="auto">
          <a:xfrm flipH="1">
            <a:off x="8981679" y="1744980"/>
            <a:ext cx="152400" cy="2287588"/>
          </a:xfrm>
          <a:prstGeom prst="rightBracket">
            <a:avLst/>
          </a:prstGeom>
          <a:ln w="15875"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eaLnBrk="0" hangingPunct="0">
              <a:spcBef>
                <a:spcPct val="50000"/>
              </a:spcBef>
              <a:defRPr/>
            </a:pPr>
            <a:endParaRPr lang="en-US">
              <a:ea typeface="ＭＳ Ｐゴシック" pitchFamily="-105" charset="-128"/>
              <a:cs typeface="ＭＳ Ｐゴシック" pitchFamily="-105" charset="-128"/>
            </a:endParaRPr>
          </a:p>
        </p:txBody>
      </p:sp>
      <p:sp>
        <p:nvSpPr>
          <p:cNvPr id="38" name="Right Bracket 37">
            <a:extLst>
              <a:ext uri="{FF2B5EF4-FFF2-40B4-BE49-F238E27FC236}">
                <a16:creationId xmlns:a16="http://schemas.microsoft.com/office/drawing/2014/main" id="{24172825-4057-4E2D-8C06-952215C52B21}"/>
              </a:ext>
            </a:extLst>
          </p:cNvPr>
          <p:cNvSpPr/>
          <p:nvPr/>
        </p:nvSpPr>
        <p:spPr bwMode="auto">
          <a:xfrm flipH="1">
            <a:off x="8981679" y="4032568"/>
            <a:ext cx="152400" cy="2360612"/>
          </a:xfrm>
          <a:prstGeom prst="rightBracket">
            <a:avLst/>
          </a:prstGeom>
          <a:ln w="15875"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eaLnBrk="0" hangingPunct="0">
              <a:spcBef>
                <a:spcPct val="50000"/>
              </a:spcBef>
              <a:defRPr/>
            </a:pPr>
            <a:endParaRPr lang="en-US">
              <a:ea typeface="ＭＳ Ｐゴシック" pitchFamily="-105" charset="-128"/>
              <a:cs typeface="ＭＳ Ｐゴシック" pitchFamily="-105" charset="-128"/>
            </a:endParaRPr>
          </a:p>
        </p:txBody>
      </p:sp>
      <p:sp>
        <p:nvSpPr>
          <p:cNvPr id="39" name="TextBox 205">
            <a:extLst>
              <a:ext uri="{FF2B5EF4-FFF2-40B4-BE49-F238E27FC236}">
                <a16:creationId xmlns:a16="http://schemas.microsoft.com/office/drawing/2014/main" id="{709E64C7-8C7D-433C-8A0D-072EA0B5C43A}"/>
              </a:ext>
            </a:extLst>
          </p:cNvPr>
          <p:cNvSpPr txBox="1">
            <a:spLocks noChangeArrowheads="1"/>
          </p:cNvSpPr>
          <p:nvPr/>
        </p:nvSpPr>
        <p:spPr bwMode="auto">
          <a:xfrm>
            <a:off x="5138151" y="2094661"/>
            <a:ext cx="8755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ts val="200"/>
              </a:spcBef>
            </a:pPr>
            <a:r>
              <a:rPr lang="en-GB" sz="1600" dirty="0"/>
              <a:t>&lt;url</a:t>
            </a:r>
            <a:r>
              <a:rPr lang="en-GB" sz="1600" baseline="-25000" dirty="0"/>
              <a:t>1</a:t>
            </a:r>
            <a:r>
              <a:rPr lang="en-US" altLang="en-US" sz="1600" dirty="0"/>
              <a:t>, 1&gt;</a:t>
            </a:r>
          </a:p>
        </p:txBody>
      </p:sp>
      <p:sp>
        <p:nvSpPr>
          <p:cNvPr id="40" name="TextBox 217">
            <a:extLst>
              <a:ext uri="{FF2B5EF4-FFF2-40B4-BE49-F238E27FC236}">
                <a16:creationId xmlns:a16="http://schemas.microsoft.com/office/drawing/2014/main" id="{016505AD-0F21-4182-BBFE-0651B0498BA8}"/>
              </a:ext>
            </a:extLst>
          </p:cNvPr>
          <p:cNvSpPr txBox="1">
            <a:spLocks noChangeArrowheads="1"/>
          </p:cNvSpPr>
          <p:nvPr/>
        </p:nvSpPr>
        <p:spPr bwMode="auto">
          <a:xfrm>
            <a:off x="2057895" y="1066800"/>
            <a:ext cx="8499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US" altLang="en-US"/>
              <a:t>Input</a:t>
            </a:r>
          </a:p>
        </p:txBody>
      </p:sp>
      <p:sp>
        <p:nvSpPr>
          <p:cNvPr id="41" name="TextBox 218">
            <a:extLst>
              <a:ext uri="{FF2B5EF4-FFF2-40B4-BE49-F238E27FC236}">
                <a16:creationId xmlns:a16="http://schemas.microsoft.com/office/drawing/2014/main" id="{7B363737-8EA7-495F-8CA6-C14D57F3BA67}"/>
              </a:ext>
            </a:extLst>
          </p:cNvPr>
          <p:cNvSpPr txBox="1">
            <a:spLocks noChangeArrowheads="1"/>
          </p:cNvSpPr>
          <p:nvPr/>
        </p:nvSpPr>
        <p:spPr bwMode="auto">
          <a:xfrm>
            <a:off x="3862910" y="1066800"/>
            <a:ext cx="6799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US" altLang="en-US"/>
              <a:t>Map</a:t>
            </a:r>
          </a:p>
        </p:txBody>
      </p:sp>
      <p:sp>
        <p:nvSpPr>
          <p:cNvPr id="42" name="TextBox 219">
            <a:extLst>
              <a:ext uri="{FF2B5EF4-FFF2-40B4-BE49-F238E27FC236}">
                <a16:creationId xmlns:a16="http://schemas.microsoft.com/office/drawing/2014/main" id="{F3CC54DA-CB4B-417C-BD7B-CC744D2917CE}"/>
              </a:ext>
            </a:extLst>
          </p:cNvPr>
          <p:cNvSpPr txBox="1">
            <a:spLocks noChangeArrowheads="1"/>
          </p:cNvSpPr>
          <p:nvPr/>
        </p:nvSpPr>
        <p:spPr bwMode="auto">
          <a:xfrm>
            <a:off x="5029725" y="1066800"/>
            <a:ext cx="19928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US" altLang="en-US"/>
              <a:t>Shuffle &amp; Sort</a:t>
            </a:r>
          </a:p>
        </p:txBody>
      </p:sp>
      <p:sp>
        <p:nvSpPr>
          <p:cNvPr id="43" name="TextBox 220">
            <a:extLst>
              <a:ext uri="{FF2B5EF4-FFF2-40B4-BE49-F238E27FC236}">
                <a16:creationId xmlns:a16="http://schemas.microsoft.com/office/drawing/2014/main" id="{842DFB60-6730-4ACB-8850-A059E94D8F4B}"/>
              </a:ext>
            </a:extLst>
          </p:cNvPr>
          <p:cNvSpPr txBox="1">
            <a:spLocks noChangeArrowheads="1"/>
          </p:cNvSpPr>
          <p:nvPr/>
        </p:nvSpPr>
        <p:spPr bwMode="auto">
          <a:xfrm>
            <a:off x="7283800" y="1066800"/>
            <a:ext cx="10438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US" altLang="en-US"/>
              <a:t>Reduce</a:t>
            </a:r>
          </a:p>
        </p:txBody>
      </p:sp>
      <p:sp>
        <p:nvSpPr>
          <p:cNvPr id="44" name="TextBox 221">
            <a:extLst>
              <a:ext uri="{FF2B5EF4-FFF2-40B4-BE49-F238E27FC236}">
                <a16:creationId xmlns:a16="http://schemas.microsoft.com/office/drawing/2014/main" id="{60536A3C-1A50-49D7-A4EA-D3D2B0B44A9F}"/>
              </a:ext>
            </a:extLst>
          </p:cNvPr>
          <p:cNvSpPr txBox="1">
            <a:spLocks noChangeArrowheads="1"/>
          </p:cNvSpPr>
          <p:nvPr/>
        </p:nvSpPr>
        <p:spPr bwMode="auto">
          <a:xfrm>
            <a:off x="9178529" y="1066800"/>
            <a:ext cx="10342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US" altLang="en-US"/>
              <a:t>Output</a:t>
            </a:r>
          </a:p>
        </p:txBody>
      </p:sp>
      <p:sp>
        <p:nvSpPr>
          <p:cNvPr id="45" name="Folded Corner 48">
            <a:extLst>
              <a:ext uri="{FF2B5EF4-FFF2-40B4-BE49-F238E27FC236}">
                <a16:creationId xmlns:a16="http://schemas.microsoft.com/office/drawing/2014/main" id="{A5EF4266-1084-47AB-829A-72C4FCD7B286}"/>
              </a:ext>
            </a:extLst>
          </p:cNvPr>
          <p:cNvSpPr>
            <a:spLocks noChangeArrowheads="1"/>
          </p:cNvSpPr>
          <p:nvPr/>
        </p:nvSpPr>
        <p:spPr bwMode="auto">
          <a:xfrm rot="10800000">
            <a:off x="1899660" y="1772664"/>
            <a:ext cx="1143000" cy="4648200"/>
          </a:xfrm>
          <a:prstGeom prst="foldedCorner">
            <a:avLst>
              <a:gd name="adj" fmla="val 16667"/>
            </a:avLst>
          </a:prstGeom>
          <a:solidFill>
            <a:srgbClr val="00B0F0"/>
          </a:solidFill>
          <a:ln w="9525">
            <a:solidFill>
              <a:srgbClr val="00AE00"/>
            </a:solidFill>
            <a:round/>
            <a:headEnd/>
            <a:tailEnd/>
          </a:ln>
          <a:effectLst>
            <a:outerShdw dist="20000" dir="5400000" rotWithShape="0">
              <a:srgbClr val="808080">
                <a:alpha val="37999"/>
              </a:srgbClr>
            </a:outerShdw>
          </a:effectLst>
        </p:spPr>
        <p:txBody>
          <a:bodyPr anchor="ctr"/>
          <a:lstStyle/>
          <a:p>
            <a:pPr algn="ctr" eaLnBrk="0" hangingPunct="0">
              <a:spcBef>
                <a:spcPct val="50000"/>
              </a:spcBef>
              <a:defRPr/>
            </a:pPr>
            <a:endParaRPr lang="en-US">
              <a:solidFill>
                <a:srgbClr val="000000"/>
              </a:solidFill>
              <a:latin typeface="+mn-lt"/>
              <a:ea typeface="ＭＳ Ｐゴシック" pitchFamily="-105" charset="-128"/>
              <a:cs typeface="ＭＳ Ｐゴシック" pitchFamily="-105" charset="-128"/>
            </a:endParaRPr>
          </a:p>
        </p:txBody>
      </p:sp>
      <p:sp>
        <p:nvSpPr>
          <p:cNvPr id="46" name="TextBox 108">
            <a:extLst>
              <a:ext uri="{FF2B5EF4-FFF2-40B4-BE49-F238E27FC236}">
                <a16:creationId xmlns:a16="http://schemas.microsoft.com/office/drawing/2014/main" id="{9F387A4A-BAB5-499D-A8D6-6364BB51B6F2}"/>
              </a:ext>
            </a:extLst>
          </p:cNvPr>
          <p:cNvSpPr txBox="1">
            <a:spLocks noChangeArrowheads="1"/>
          </p:cNvSpPr>
          <p:nvPr/>
        </p:nvSpPr>
        <p:spPr bwMode="auto">
          <a:xfrm>
            <a:off x="1934664" y="2156911"/>
            <a:ext cx="1143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GB" sz="1600" dirty="0"/>
              <a:t>date</a:t>
            </a:r>
            <a:r>
              <a:rPr lang="en-GB" sz="1200" baseline="-25000" dirty="0"/>
              <a:t>1</a:t>
            </a:r>
            <a:r>
              <a:rPr lang="en-GB" sz="1600" dirty="0"/>
              <a:t>, time</a:t>
            </a:r>
            <a:r>
              <a:rPr lang="en-GB" sz="1600" baseline="-25000" dirty="0"/>
              <a:t>1</a:t>
            </a:r>
            <a:r>
              <a:rPr lang="en-GB" sz="1600" dirty="0"/>
              <a:t>, userid</a:t>
            </a:r>
            <a:r>
              <a:rPr lang="en-GB" sz="1600" baseline="-25000" dirty="0"/>
              <a:t>1</a:t>
            </a:r>
            <a:r>
              <a:rPr lang="en-GB" sz="1600" dirty="0"/>
              <a:t>, url</a:t>
            </a:r>
            <a:r>
              <a:rPr lang="en-GB" sz="1600" baseline="-25000" dirty="0"/>
              <a:t>1</a:t>
            </a:r>
            <a:endParaRPr lang="en-US" altLang="en-US" sz="1500" i="1" dirty="0"/>
          </a:p>
        </p:txBody>
      </p:sp>
      <p:sp>
        <p:nvSpPr>
          <p:cNvPr id="47" name="TextBox 108">
            <a:extLst>
              <a:ext uri="{FF2B5EF4-FFF2-40B4-BE49-F238E27FC236}">
                <a16:creationId xmlns:a16="http://schemas.microsoft.com/office/drawing/2014/main" id="{EE99C571-7057-4E21-8E40-C1948E98A1B1}"/>
              </a:ext>
            </a:extLst>
          </p:cNvPr>
          <p:cNvSpPr txBox="1">
            <a:spLocks noChangeArrowheads="1"/>
          </p:cNvSpPr>
          <p:nvPr/>
        </p:nvSpPr>
        <p:spPr bwMode="auto">
          <a:xfrm>
            <a:off x="1900948" y="3684951"/>
            <a:ext cx="1143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GB" sz="1600" dirty="0"/>
              <a:t>date</a:t>
            </a:r>
            <a:r>
              <a:rPr lang="en-GB" sz="1600" baseline="-25000" dirty="0"/>
              <a:t>2</a:t>
            </a:r>
            <a:r>
              <a:rPr lang="en-GB" sz="1600" dirty="0"/>
              <a:t>, time</a:t>
            </a:r>
            <a:r>
              <a:rPr lang="en-GB" sz="1600" baseline="-25000" dirty="0"/>
              <a:t>2</a:t>
            </a:r>
            <a:r>
              <a:rPr lang="en-GB" sz="1600" dirty="0"/>
              <a:t>, userid</a:t>
            </a:r>
            <a:r>
              <a:rPr lang="en-GB" sz="1600" baseline="-25000" dirty="0"/>
              <a:t>2</a:t>
            </a:r>
            <a:r>
              <a:rPr lang="en-GB" sz="1600" dirty="0"/>
              <a:t>, url</a:t>
            </a:r>
            <a:r>
              <a:rPr lang="en-GB" sz="1400" baseline="-25000" dirty="0"/>
              <a:t>2</a:t>
            </a:r>
            <a:endParaRPr lang="en-US" altLang="en-US" sz="1500" i="1" dirty="0"/>
          </a:p>
        </p:txBody>
      </p:sp>
      <p:sp>
        <p:nvSpPr>
          <p:cNvPr id="48" name="TextBox 108">
            <a:extLst>
              <a:ext uri="{FF2B5EF4-FFF2-40B4-BE49-F238E27FC236}">
                <a16:creationId xmlns:a16="http://schemas.microsoft.com/office/drawing/2014/main" id="{F97ABE34-D500-4C60-A595-7685D39A1D84}"/>
              </a:ext>
            </a:extLst>
          </p:cNvPr>
          <p:cNvSpPr txBox="1">
            <a:spLocks noChangeArrowheads="1"/>
          </p:cNvSpPr>
          <p:nvPr/>
        </p:nvSpPr>
        <p:spPr bwMode="auto">
          <a:xfrm>
            <a:off x="1900948" y="5190063"/>
            <a:ext cx="1143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GB" sz="1600" dirty="0"/>
              <a:t>date</a:t>
            </a:r>
            <a:r>
              <a:rPr lang="en-GB" sz="1600" baseline="-25000" dirty="0"/>
              <a:t>3</a:t>
            </a:r>
            <a:r>
              <a:rPr lang="en-GB" sz="1600" dirty="0"/>
              <a:t>, time</a:t>
            </a:r>
            <a:r>
              <a:rPr lang="en-GB" sz="1600" baseline="-25000" dirty="0"/>
              <a:t>3</a:t>
            </a:r>
            <a:r>
              <a:rPr lang="en-GB" sz="1600" dirty="0"/>
              <a:t>, userid</a:t>
            </a:r>
            <a:r>
              <a:rPr lang="en-GB" sz="1600" baseline="-25000" dirty="0"/>
              <a:t>3</a:t>
            </a:r>
            <a:r>
              <a:rPr lang="en-GB" sz="1600" dirty="0"/>
              <a:t>, url</a:t>
            </a:r>
            <a:r>
              <a:rPr lang="en-GB" sz="1400" baseline="-25000" dirty="0"/>
              <a:t>1</a:t>
            </a:r>
            <a:endParaRPr lang="en-US" altLang="en-US" sz="1500" i="1" dirty="0"/>
          </a:p>
        </p:txBody>
      </p:sp>
      <p:sp>
        <p:nvSpPr>
          <p:cNvPr id="49" name="TextBox 205">
            <a:extLst>
              <a:ext uri="{FF2B5EF4-FFF2-40B4-BE49-F238E27FC236}">
                <a16:creationId xmlns:a16="http://schemas.microsoft.com/office/drawing/2014/main" id="{6789D9F9-27A2-421B-8227-1095E3F86675}"/>
              </a:ext>
            </a:extLst>
          </p:cNvPr>
          <p:cNvSpPr txBox="1">
            <a:spLocks noChangeArrowheads="1"/>
          </p:cNvSpPr>
          <p:nvPr/>
        </p:nvSpPr>
        <p:spPr bwMode="auto">
          <a:xfrm>
            <a:off x="5065578" y="3885006"/>
            <a:ext cx="8980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ts val="200"/>
              </a:spcBef>
            </a:pPr>
            <a:r>
              <a:rPr lang="en-GB" sz="1600" dirty="0"/>
              <a:t>&lt;url</a:t>
            </a:r>
            <a:r>
              <a:rPr lang="en-GB" sz="1600" baseline="-25000" dirty="0"/>
              <a:t>2</a:t>
            </a:r>
            <a:r>
              <a:rPr lang="en-US" altLang="en-US" sz="1600" dirty="0"/>
              <a:t>, 1&gt;</a:t>
            </a:r>
          </a:p>
        </p:txBody>
      </p:sp>
      <p:sp>
        <p:nvSpPr>
          <p:cNvPr id="50" name="TextBox 205">
            <a:extLst>
              <a:ext uri="{FF2B5EF4-FFF2-40B4-BE49-F238E27FC236}">
                <a16:creationId xmlns:a16="http://schemas.microsoft.com/office/drawing/2014/main" id="{A6B10D07-B797-4CA0-B589-D1700ACC4B7E}"/>
              </a:ext>
            </a:extLst>
          </p:cNvPr>
          <p:cNvSpPr txBox="1">
            <a:spLocks noChangeArrowheads="1"/>
          </p:cNvSpPr>
          <p:nvPr/>
        </p:nvSpPr>
        <p:spPr bwMode="auto">
          <a:xfrm>
            <a:off x="5128619" y="5355947"/>
            <a:ext cx="8755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ts val="200"/>
              </a:spcBef>
            </a:pPr>
            <a:r>
              <a:rPr lang="en-GB" sz="1600" dirty="0"/>
              <a:t>&lt;url</a:t>
            </a:r>
            <a:r>
              <a:rPr lang="en-GB" sz="1600" baseline="-25000" dirty="0"/>
              <a:t>1</a:t>
            </a:r>
            <a:r>
              <a:rPr lang="en-US" altLang="en-US" sz="1600" dirty="0"/>
              <a:t>, 1&gt;</a:t>
            </a:r>
          </a:p>
        </p:txBody>
      </p:sp>
      <p:sp>
        <p:nvSpPr>
          <p:cNvPr id="51" name="TextBox 185">
            <a:extLst>
              <a:ext uri="{FF2B5EF4-FFF2-40B4-BE49-F238E27FC236}">
                <a16:creationId xmlns:a16="http://schemas.microsoft.com/office/drawing/2014/main" id="{283D1907-FEB1-4667-98E7-315B8D9434FA}"/>
              </a:ext>
            </a:extLst>
          </p:cNvPr>
          <p:cNvSpPr txBox="1">
            <a:spLocks noChangeArrowheads="1"/>
          </p:cNvSpPr>
          <p:nvPr/>
        </p:nvSpPr>
        <p:spPr bwMode="auto">
          <a:xfrm>
            <a:off x="9092270" y="5032782"/>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US" altLang="en-US" sz="1500" dirty="0"/>
              <a:t>&lt;url</a:t>
            </a:r>
            <a:r>
              <a:rPr lang="en-US" altLang="en-US" sz="1500" baseline="-25000" dirty="0"/>
              <a:t>2</a:t>
            </a:r>
            <a:r>
              <a:rPr lang="en-US" altLang="en-US" sz="1500" dirty="0"/>
              <a:t>, 1&gt;</a:t>
            </a:r>
          </a:p>
        </p:txBody>
      </p:sp>
    </p:spTree>
    <p:extLst>
      <p:ext uri="{BB962C8B-B14F-4D97-AF65-F5344CB8AC3E}">
        <p14:creationId xmlns:p14="http://schemas.microsoft.com/office/powerpoint/2010/main" val="34734738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animBg="1"/>
      <p:bldP spid="28" grpId="0" animBg="1"/>
      <p:bldP spid="29" grpId="0" animBg="1"/>
      <p:bldP spid="35" grpId="0" animBg="1"/>
      <p:bldP spid="36" grpId="0"/>
      <p:bldP spid="37" grpId="0" animBg="1"/>
      <p:bldP spid="38" grpId="0" animBg="1"/>
      <p:bldP spid="39" grpId="0"/>
      <p:bldP spid="40" grpId="0"/>
      <p:bldP spid="41" grpId="0"/>
      <p:bldP spid="42" grpId="0"/>
      <p:bldP spid="43" grpId="0"/>
      <p:bldP spid="44" grpId="0"/>
      <p:bldP spid="45" grpId="0" animBg="1"/>
      <p:bldP spid="46" grpId="0"/>
      <p:bldP spid="47" grpId="0"/>
      <p:bldP spid="48" grpId="0"/>
      <p:bldP spid="49" grpId="0"/>
      <p:bldP spid="50" grpId="0"/>
      <p:bldP spid="5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Map Reduce</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53" name="object 2">
            <a:extLst>
              <a:ext uri="{FF2B5EF4-FFF2-40B4-BE49-F238E27FC236}">
                <a16:creationId xmlns:a16="http://schemas.microsoft.com/office/drawing/2014/main" id="{3354884C-3C84-4F0C-867D-F77C49C1FE63}"/>
              </a:ext>
            </a:extLst>
          </p:cNvPr>
          <p:cNvSpPr/>
          <p:nvPr/>
        </p:nvSpPr>
        <p:spPr>
          <a:xfrm>
            <a:off x="1511808" y="1600200"/>
            <a:ext cx="8077200" cy="1828800"/>
          </a:xfrm>
          <a:custGeom>
            <a:avLst/>
            <a:gdLst/>
            <a:ahLst/>
            <a:cxnLst/>
            <a:rect l="l" t="t" r="r" b="b"/>
            <a:pathLst>
              <a:path w="8077200" h="1828800">
                <a:moveTo>
                  <a:pt x="7772397" y="0"/>
                </a:moveTo>
                <a:lnTo>
                  <a:pt x="304803" y="0"/>
                </a:lnTo>
                <a:lnTo>
                  <a:pt x="255362" y="3989"/>
                </a:lnTo>
                <a:lnTo>
                  <a:pt x="208461" y="15539"/>
                </a:lnTo>
                <a:lnTo>
                  <a:pt x="164728" y="34021"/>
                </a:lnTo>
                <a:lnTo>
                  <a:pt x="124790" y="58809"/>
                </a:lnTo>
                <a:lnTo>
                  <a:pt x="89274" y="89274"/>
                </a:lnTo>
                <a:lnTo>
                  <a:pt x="58809" y="124790"/>
                </a:lnTo>
                <a:lnTo>
                  <a:pt x="34021" y="164728"/>
                </a:lnTo>
                <a:lnTo>
                  <a:pt x="15539" y="208462"/>
                </a:lnTo>
                <a:lnTo>
                  <a:pt x="3989" y="255363"/>
                </a:lnTo>
                <a:lnTo>
                  <a:pt x="0" y="304803"/>
                </a:lnTo>
                <a:lnTo>
                  <a:pt x="0" y="1523994"/>
                </a:lnTo>
                <a:lnTo>
                  <a:pt x="3989" y="1573436"/>
                </a:lnTo>
                <a:lnTo>
                  <a:pt x="15539" y="1620337"/>
                </a:lnTo>
                <a:lnTo>
                  <a:pt x="34021" y="1664070"/>
                </a:lnTo>
                <a:lnTo>
                  <a:pt x="58809" y="1704009"/>
                </a:lnTo>
                <a:lnTo>
                  <a:pt x="89274" y="1739524"/>
                </a:lnTo>
                <a:lnTo>
                  <a:pt x="124790" y="1769990"/>
                </a:lnTo>
                <a:lnTo>
                  <a:pt x="164728" y="1794778"/>
                </a:lnTo>
                <a:lnTo>
                  <a:pt x="208461" y="1813260"/>
                </a:lnTo>
                <a:lnTo>
                  <a:pt x="255362" y="1824810"/>
                </a:lnTo>
                <a:lnTo>
                  <a:pt x="304803" y="1828800"/>
                </a:lnTo>
                <a:lnTo>
                  <a:pt x="7772397" y="1828800"/>
                </a:lnTo>
                <a:lnTo>
                  <a:pt x="7821837" y="1824810"/>
                </a:lnTo>
                <a:lnTo>
                  <a:pt x="7868738" y="1813260"/>
                </a:lnTo>
                <a:lnTo>
                  <a:pt x="7912471" y="1794778"/>
                </a:lnTo>
                <a:lnTo>
                  <a:pt x="7952409" y="1769990"/>
                </a:lnTo>
                <a:lnTo>
                  <a:pt x="7987925" y="1739524"/>
                </a:lnTo>
                <a:lnTo>
                  <a:pt x="8018390" y="1704009"/>
                </a:lnTo>
                <a:lnTo>
                  <a:pt x="8043178" y="1664070"/>
                </a:lnTo>
                <a:lnTo>
                  <a:pt x="8061660" y="1620337"/>
                </a:lnTo>
                <a:lnTo>
                  <a:pt x="8073210" y="1573436"/>
                </a:lnTo>
                <a:lnTo>
                  <a:pt x="8077200" y="1523994"/>
                </a:lnTo>
                <a:lnTo>
                  <a:pt x="8077200" y="304803"/>
                </a:lnTo>
                <a:lnTo>
                  <a:pt x="8073210" y="255363"/>
                </a:lnTo>
                <a:lnTo>
                  <a:pt x="8061660" y="208462"/>
                </a:lnTo>
                <a:lnTo>
                  <a:pt x="8043178" y="164728"/>
                </a:lnTo>
                <a:lnTo>
                  <a:pt x="8018390" y="124790"/>
                </a:lnTo>
                <a:lnTo>
                  <a:pt x="7987925" y="89274"/>
                </a:lnTo>
                <a:lnTo>
                  <a:pt x="7952409" y="58809"/>
                </a:lnTo>
                <a:lnTo>
                  <a:pt x="7912471" y="34021"/>
                </a:lnTo>
                <a:lnTo>
                  <a:pt x="7868738" y="15539"/>
                </a:lnTo>
                <a:lnTo>
                  <a:pt x="7821837" y="3989"/>
                </a:lnTo>
                <a:lnTo>
                  <a:pt x="7772397" y="0"/>
                </a:lnTo>
                <a:close/>
              </a:path>
            </a:pathLst>
          </a:custGeom>
          <a:solidFill>
            <a:srgbClr val="92D050"/>
          </a:solidFill>
        </p:spPr>
        <p:txBody>
          <a:bodyPr wrap="square" lIns="0" tIns="0" rIns="0" bIns="0" rtlCol="0"/>
          <a:lstStyle/>
          <a:p>
            <a:pPr defTabSz="914400"/>
            <a:endParaRPr>
              <a:solidFill>
                <a:prstClr val="black"/>
              </a:solidFill>
              <a:latin typeface="Calibri"/>
            </a:endParaRPr>
          </a:p>
        </p:txBody>
      </p:sp>
      <p:sp>
        <p:nvSpPr>
          <p:cNvPr id="54" name="object 3">
            <a:extLst>
              <a:ext uri="{FF2B5EF4-FFF2-40B4-BE49-F238E27FC236}">
                <a16:creationId xmlns:a16="http://schemas.microsoft.com/office/drawing/2014/main" id="{459F24F8-2DC1-4FEA-9ABB-88E064BBE9CE}"/>
              </a:ext>
            </a:extLst>
          </p:cNvPr>
          <p:cNvSpPr/>
          <p:nvPr/>
        </p:nvSpPr>
        <p:spPr>
          <a:xfrm>
            <a:off x="1816608" y="2590800"/>
            <a:ext cx="2971800" cy="685800"/>
          </a:xfrm>
          <a:custGeom>
            <a:avLst/>
            <a:gdLst/>
            <a:ahLst/>
            <a:cxnLst/>
            <a:rect l="l" t="t" r="r" b="b"/>
            <a:pathLst>
              <a:path w="2971800" h="685800">
                <a:moveTo>
                  <a:pt x="2857497" y="0"/>
                </a:moveTo>
                <a:lnTo>
                  <a:pt x="114302" y="0"/>
                </a:lnTo>
                <a:lnTo>
                  <a:pt x="69810" y="8982"/>
                </a:lnTo>
                <a:lnTo>
                  <a:pt x="33478" y="33478"/>
                </a:lnTo>
                <a:lnTo>
                  <a:pt x="8982" y="69810"/>
                </a:lnTo>
                <a:lnTo>
                  <a:pt x="0" y="114302"/>
                </a:lnTo>
                <a:lnTo>
                  <a:pt x="0" y="571497"/>
                </a:lnTo>
                <a:lnTo>
                  <a:pt x="8982" y="615989"/>
                </a:lnTo>
                <a:lnTo>
                  <a:pt x="33478" y="652321"/>
                </a:lnTo>
                <a:lnTo>
                  <a:pt x="69810" y="676817"/>
                </a:lnTo>
                <a:lnTo>
                  <a:pt x="114302" y="685800"/>
                </a:lnTo>
                <a:lnTo>
                  <a:pt x="2857497" y="685800"/>
                </a:lnTo>
                <a:lnTo>
                  <a:pt x="2901989" y="676817"/>
                </a:lnTo>
                <a:lnTo>
                  <a:pt x="2938321" y="652321"/>
                </a:lnTo>
                <a:lnTo>
                  <a:pt x="2962817" y="615989"/>
                </a:lnTo>
                <a:lnTo>
                  <a:pt x="2971800" y="571497"/>
                </a:lnTo>
                <a:lnTo>
                  <a:pt x="2971800" y="114302"/>
                </a:lnTo>
                <a:lnTo>
                  <a:pt x="2962817" y="69810"/>
                </a:lnTo>
                <a:lnTo>
                  <a:pt x="2938321" y="33478"/>
                </a:lnTo>
                <a:lnTo>
                  <a:pt x="2901989" y="8982"/>
                </a:lnTo>
                <a:lnTo>
                  <a:pt x="2857497" y="0"/>
                </a:lnTo>
                <a:close/>
              </a:path>
            </a:pathLst>
          </a:custGeom>
          <a:solidFill>
            <a:srgbClr val="618FFD"/>
          </a:solidFill>
        </p:spPr>
        <p:txBody>
          <a:bodyPr wrap="square" lIns="0" tIns="0" rIns="0" bIns="0" rtlCol="0"/>
          <a:lstStyle/>
          <a:p>
            <a:pPr defTabSz="914400"/>
            <a:endParaRPr>
              <a:solidFill>
                <a:prstClr val="black"/>
              </a:solidFill>
              <a:latin typeface="Calibri"/>
            </a:endParaRPr>
          </a:p>
        </p:txBody>
      </p:sp>
      <p:sp>
        <p:nvSpPr>
          <p:cNvPr id="55" name="object 4">
            <a:extLst>
              <a:ext uri="{FF2B5EF4-FFF2-40B4-BE49-F238E27FC236}">
                <a16:creationId xmlns:a16="http://schemas.microsoft.com/office/drawing/2014/main" id="{4E45B0AC-471C-458A-8D23-26D8FBFF3D32}"/>
              </a:ext>
            </a:extLst>
          </p:cNvPr>
          <p:cNvSpPr/>
          <p:nvPr/>
        </p:nvSpPr>
        <p:spPr>
          <a:xfrm>
            <a:off x="5321808" y="2590800"/>
            <a:ext cx="4114800" cy="685800"/>
          </a:xfrm>
          <a:custGeom>
            <a:avLst/>
            <a:gdLst/>
            <a:ahLst/>
            <a:cxnLst/>
            <a:rect l="l" t="t" r="r" b="b"/>
            <a:pathLst>
              <a:path w="4114800" h="685800">
                <a:moveTo>
                  <a:pt x="4000494" y="0"/>
                </a:moveTo>
                <a:lnTo>
                  <a:pt x="114305" y="0"/>
                </a:lnTo>
                <a:lnTo>
                  <a:pt x="69812" y="8982"/>
                </a:lnTo>
                <a:lnTo>
                  <a:pt x="33479" y="33479"/>
                </a:lnTo>
                <a:lnTo>
                  <a:pt x="8982" y="69812"/>
                </a:lnTo>
                <a:lnTo>
                  <a:pt x="0" y="114305"/>
                </a:lnTo>
                <a:lnTo>
                  <a:pt x="0" y="571494"/>
                </a:lnTo>
                <a:lnTo>
                  <a:pt x="8982" y="615987"/>
                </a:lnTo>
                <a:lnTo>
                  <a:pt x="33479" y="652320"/>
                </a:lnTo>
                <a:lnTo>
                  <a:pt x="69812" y="676817"/>
                </a:lnTo>
                <a:lnTo>
                  <a:pt x="114305" y="685800"/>
                </a:lnTo>
                <a:lnTo>
                  <a:pt x="4000494" y="685800"/>
                </a:lnTo>
                <a:lnTo>
                  <a:pt x="4044987" y="676817"/>
                </a:lnTo>
                <a:lnTo>
                  <a:pt x="4081320" y="652320"/>
                </a:lnTo>
                <a:lnTo>
                  <a:pt x="4105817" y="615987"/>
                </a:lnTo>
                <a:lnTo>
                  <a:pt x="4114800" y="571494"/>
                </a:lnTo>
                <a:lnTo>
                  <a:pt x="4114800" y="114305"/>
                </a:lnTo>
                <a:lnTo>
                  <a:pt x="4105817" y="69812"/>
                </a:lnTo>
                <a:lnTo>
                  <a:pt x="4081320" y="33479"/>
                </a:lnTo>
                <a:lnTo>
                  <a:pt x="4044987" y="8982"/>
                </a:lnTo>
                <a:lnTo>
                  <a:pt x="4000494" y="0"/>
                </a:lnTo>
                <a:close/>
              </a:path>
            </a:pathLst>
          </a:custGeom>
          <a:solidFill>
            <a:srgbClr val="618FFD"/>
          </a:solidFill>
        </p:spPr>
        <p:txBody>
          <a:bodyPr wrap="square" lIns="0" tIns="0" rIns="0" bIns="0" rtlCol="0"/>
          <a:lstStyle/>
          <a:p>
            <a:pPr defTabSz="914400"/>
            <a:endParaRPr>
              <a:solidFill>
                <a:prstClr val="black"/>
              </a:solidFill>
              <a:latin typeface="Calibri"/>
            </a:endParaRPr>
          </a:p>
        </p:txBody>
      </p:sp>
      <p:sp>
        <p:nvSpPr>
          <p:cNvPr id="56" name="object 5">
            <a:extLst>
              <a:ext uri="{FF2B5EF4-FFF2-40B4-BE49-F238E27FC236}">
                <a16:creationId xmlns:a16="http://schemas.microsoft.com/office/drawing/2014/main" id="{7859408F-0A90-468F-A252-B20775C68E0D}"/>
              </a:ext>
            </a:extLst>
          </p:cNvPr>
          <p:cNvSpPr txBox="1">
            <a:spLocks/>
          </p:cNvSpPr>
          <p:nvPr/>
        </p:nvSpPr>
        <p:spPr>
          <a:xfrm>
            <a:off x="1685480" y="1703444"/>
            <a:ext cx="7729855" cy="1387475"/>
          </a:xfrm>
          <a:prstGeom prst="rect">
            <a:avLst/>
          </a:prstGeom>
        </p:spPr>
        <p:txBody>
          <a:bodyPr vert="horz" wrap="square" lIns="0" tIns="12700" rIns="0" bIns="0" rtlCol="0">
            <a:spAutoFit/>
          </a:bodyPr>
          <a:lstStyle>
            <a:lvl1pPr>
              <a:defRPr sz="4000" b="0" i="0">
                <a:solidFill>
                  <a:schemeClr val="bg1"/>
                </a:solidFill>
                <a:latin typeface="Arial"/>
                <a:ea typeface="+mj-ea"/>
                <a:cs typeface="Arial"/>
              </a:defRPr>
            </a:lvl1pPr>
          </a:lstStyle>
          <a:p>
            <a:pPr marL="337185" marR="0" lvl="0" indent="0" defTabSz="914400" eaLnBrk="1" fontAlgn="auto" latinLnBrk="0" hangingPunct="1">
              <a:lnSpc>
                <a:spcPct val="100000"/>
              </a:lnSpc>
              <a:spcBef>
                <a:spcPts val="100"/>
              </a:spcBef>
              <a:spcAft>
                <a:spcPts val="0"/>
              </a:spcAft>
              <a:buClrTx/>
              <a:buSzTx/>
              <a:buFontTx/>
              <a:buNone/>
              <a:tabLst/>
              <a:defRPr/>
            </a:pPr>
            <a:r>
              <a:rPr kumimoji="0" lang="en-GB" sz="4000" b="0" i="0" u="none" strike="noStrike" kern="0" cap="none" spc="-20" normalizeH="0" baseline="0" noProof="0">
                <a:ln>
                  <a:noFill/>
                </a:ln>
                <a:solidFill>
                  <a:sysClr val="window" lastClr="FFFFFF"/>
                </a:solidFill>
                <a:effectLst/>
                <a:uLnTx/>
                <a:uFillTx/>
                <a:latin typeface="Arial"/>
                <a:ea typeface="+mj-ea"/>
                <a:cs typeface="Arial"/>
              </a:rPr>
              <a:t>Programming </a:t>
            </a:r>
            <a:r>
              <a:rPr kumimoji="0" lang="en-GB" sz="4000" b="0" i="0" u="none" strike="noStrike" kern="0" cap="none" spc="-25" normalizeH="0" baseline="0" noProof="0">
                <a:ln>
                  <a:noFill/>
                </a:ln>
                <a:solidFill>
                  <a:sysClr val="window" lastClr="FFFFFF"/>
                </a:solidFill>
                <a:effectLst/>
                <a:uLnTx/>
                <a:uFillTx/>
                <a:latin typeface="Arial"/>
                <a:ea typeface="+mj-ea"/>
                <a:cs typeface="Arial"/>
              </a:rPr>
              <a:t>Model </a:t>
            </a:r>
            <a:r>
              <a:rPr kumimoji="0" lang="en-GB" sz="4000" b="0" i="0" u="none" strike="noStrike" kern="0" cap="none" spc="0" normalizeH="0" baseline="0" noProof="0">
                <a:ln>
                  <a:noFill/>
                </a:ln>
                <a:solidFill>
                  <a:sysClr val="window" lastClr="FFFFFF"/>
                </a:solidFill>
                <a:effectLst/>
                <a:uLnTx/>
                <a:uFillTx/>
                <a:latin typeface="Arial"/>
                <a:ea typeface="+mj-ea"/>
                <a:cs typeface="Arial"/>
              </a:rPr>
              <a:t>=</a:t>
            </a:r>
            <a:r>
              <a:rPr kumimoji="0" lang="en-GB" sz="4000" b="0" i="0" u="none" strike="noStrike" kern="0" cap="none" spc="15" normalizeH="0" baseline="0" noProof="0">
                <a:ln>
                  <a:noFill/>
                </a:ln>
                <a:solidFill>
                  <a:sysClr val="window" lastClr="FFFFFF"/>
                </a:solidFill>
                <a:effectLst/>
                <a:uLnTx/>
                <a:uFillTx/>
                <a:latin typeface="Arial"/>
                <a:ea typeface="+mj-ea"/>
                <a:cs typeface="Arial"/>
              </a:rPr>
              <a:t> </a:t>
            </a:r>
            <a:r>
              <a:rPr kumimoji="0" lang="en-GB" sz="2800" b="0" i="0" u="none" strike="noStrike" kern="0" cap="none" spc="15" normalizeH="0" baseline="0" noProof="0">
                <a:ln>
                  <a:noFill/>
                </a:ln>
                <a:solidFill>
                  <a:sysClr val="window" lastClr="FFFFFF"/>
                </a:solidFill>
                <a:effectLst/>
                <a:uLnTx/>
                <a:uFillTx/>
                <a:latin typeface="Arial"/>
                <a:ea typeface="+mj-ea"/>
                <a:cs typeface="Arial"/>
              </a:rPr>
              <a:t>abstractions</a:t>
            </a:r>
            <a:endParaRPr kumimoji="0" lang="en-GB" sz="2800" b="0" i="0" u="none" strike="noStrike" kern="0" cap="none" spc="0" normalizeH="0" baseline="0" noProof="0">
              <a:ln>
                <a:noFill/>
              </a:ln>
              <a:solidFill>
                <a:sysClr val="window" lastClr="FFFFFF"/>
              </a:solidFill>
              <a:effectLst/>
              <a:uLnTx/>
              <a:uFillTx/>
              <a:latin typeface="Arial"/>
              <a:ea typeface="+mj-ea"/>
              <a:cs typeface="Arial"/>
            </a:endParaRPr>
          </a:p>
          <a:p>
            <a:pPr marL="218440" marR="0" lvl="0" indent="0" defTabSz="914400" eaLnBrk="1" fontAlgn="auto" latinLnBrk="0" hangingPunct="1">
              <a:lnSpc>
                <a:spcPct val="100000"/>
              </a:lnSpc>
              <a:spcBef>
                <a:spcPts val="2560"/>
              </a:spcBef>
              <a:spcAft>
                <a:spcPts val="0"/>
              </a:spcAft>
              <a:buClrTx/>
              <a:buSzTx/>
              <a:buFontTx/>
              <a:buNone/>
              <a:tabLst>
                <a:tab pos="3672204" algn="l"/>
              </a:tabLst>
              <a:defRPr/>
            </a:pPr>
            <a:r>
              <a:rPr kumimoji="0" lang="en-GB" sz="2800" b="0" i="0" u="none" strike="noStrike" kern="0" cap="none" spc="0" normalizeH="0" baseline="0" noProof="0">
                <a:ln>
                  <a:noFill/>
                </a:ln>
                <a:solidFill>
                  <a:sysClr val="window" lastClr="FFFFFF"/>
                </a:solidFill>
                <a:effectLst/>
                <a:uLnTx/>
                <a:uFillTx/>
                <a:latin typeface="Arial"/>
                <a:ea typeface="+mj-ea"/>
                <a:cs typeface="Arial"/>
              </a:rPr>
              <a:t>Runtime</a:t>
            </a:r>
            <a:r>
              <a:rPr kumimoji="0" lang="en-GB" sz="2800" b="0" i="0" u="none" strike="noStrike" kern="0" cap="none" spc="-20" normalizeH="0" baseline="0" noProof="0">
                <a:ln>
                  <a:noFill/>
                </a:ln>
                <a:solidFill>
                  <a:sysClr val="window" lastClr="FFFFFF"/>
                </a:solidFill>
                <a:effectLst/>
                <a:uLnTx/>
                <a:uFillTx/>
                <a:latin typeface="Arial"/>
                <a:ea typeface="+mj-ea"/>
                <a:cs typeface="Arial"/>
              </a:rPr>
              <a:t> </a:t>
            </a:r>
            <a:r>
              <a:rPr kumimoji="0" lang="en-GB" sz="2800" b="0" i="0" u="none" strike="noStrike" kern="0" cap="none" spc="0" normalizeH="0" baseline="0" noProof="0">
                <a:ln>
                  <a:noFill/>
                </a:ln>
                <a:solidFill>
                  <a:sysClr val="window" lastClr="FFFFFF"/>
                </a:solidFill>
                <a:effectLst/>
                <a:uLnTx/>
                <a:uFillTx/>
                <a:latin typeface="Arial"/>
                <a:ea typeface="+mj-ea"/>
                <a:cs typeface="Arial"/>
              </a:rPr>
              <a:t>Libraries	Programming</a:t>
            </a:r>
            <a:r>
              <a:rPr kumimoji="0" lang="en-GB" sz="2800" b="0" i="0" u="none" strike="noStrike" kern="0" cap="none" spc="-100" normalizeH="0" baseline="0" noProof="0">
                <a:ln>
                  <a:noFill/>
                </a:ln>
                <a:solidFill>
                  <a:sysClr val="window" lastClr="FFFFFF"/>
                </a:solidFill>
                <a:effectLst/>
                <a:uLnTx/>
                <a:uFillTx/>
                <a:latin typeface="Arial"/>
                <a:ea typeface="+mj-ea"/>
                <a:cs typeface="Arial"/>
              </a:rPr>
              <a:t> </a:t>
            </a:r>
            <a:r>
              <a:rPr kumimoji="0" lang="en-GB" sz="2800" b="0" i="0" u="none" strike="noStrike" kern="0" cap="none" spc="40" normalizeH="0" baseline="0" noProof="0">
                <a:ln>
                  <a:noFill/>
                </a:ln>
                <a:solidFill>
                  <a:sysClr val="window" lastClr="FFFFFF"/>
                </a:solidFill>
                <a:effectLst/>
                <a:uLnTx/>
                <a:uFillTx/>
                <a:latin typeface="Arial"/>
                <a:ea typeface="+mj-ea"/>
                <a:cs typeface="Arial"/>
              </a:rPr>
              <a:t>Languages</a:t>
            </a:r>
            <a:endParaRPr kumimoji="0" lang="en-GB" sz="2800" b="0" i="0" u="none" strike="noStrike" kern="0" cap="none" spc="0" normalizeH="0" baseline="0" noProof="0">
              <a:ln>
                <a:noFill/>
              </a:ln>
              <a:solidFill>
                <a:sysClr val="window" lastClr="FFFFFF"/>
              </a:solidFill>
              <a:effectLst/>
              <a:uLnTx/>
              <a:uFillTx/>
              <a:latin typeface="Arial"/>
              <a:ea typeface="+mj-ea"/>
              <a:cs typeface="Arial"/>
            </a:endParaRPr>
          </a:p>
        </p:txBody>
      </p:sp>
      <p:sp>
        <p:nvSpPr>
          <p:cNvPr id="57" name="object 6">
            <a:extLst>
              <a:ext uri="{FF2B5EF4-FFF2-40B4-BE49-F238E27FC236}">
                <a16:creationId xmlns:a16="http://schemas.microsoft.com/office/drawing/2014/main" id="{095202DC-0B71-426A-858A-372C6EAD9045}"/>
              </a:ext>
            </a:extLst>
          </p:cNvPr>
          <p:cNvSpPr/>
          <p:nvPr/>
        </p:nvSpPr>
        <p:spPr>
          <a:xfrm>
            <a:off x="4992380" y="2996427"/>
            <a:ext cx="125730" cy="133350"/>
          </a:xfrm>
          <a:custGeom>
            <a:avLst/>
            <a:gdLst/>
            <a:ahLst/>
            <a:cxnLst/>
            <a:rect l="l" t="t" r="r" b="b"/>
            <a:pathLst>
              <a:path w="125729" h="133350">
                <a:moveTo>
                  <a:pt x="125455" y="0"/>
                </a:moveTo>
                <a:lnTo>
                  <a:pt x="0" y="0"/>
                </a:lnTo>
                <a:lnTo>
                  <a:pt x="0" y="133269"/>
                </a:lnTo>
                <a:lnTo>
                  <a:pt x="125455" y="133269"/>
                </a:lnTo>
                <a:lnTo>
                  <a:pt x="125455" y="0"/>
                </a:lnTo>
                <a:close/>
              </a:path>
            </a:pathLst>
          </a:custGeom>
          <a:solidFill>
            <a:srgbClr val="618FFD"/>
          </a:solidFill>
        </p:spPr>
        <p:txBody>
          <a:bodyPr wrap="square" lIns="0" tIns="0" rIns="0" bIns="0" rtlCol="0"/>
          <a:lstStyle/>
          <a:p>
            <a:pPr defTabSz="914400"/>
            <a:endParaRPr>
              <a:solidFill>
                <a:prstClr val="black"/>
              </a:solidFill>
              <a:latin typeface="Calibri"/>
            </a:endParaRPr>
          </a:p>
        </p:txBody>
      </p:sp>
      <p:sp>
        <p:nvSpPr>
          <p:cNvPr id="58" name="object 7">
            <a:extLst>
              <a:ext uri="{FF2B5EF4-FFF2-40B4-BE49-F238E27FC236}">
                <a16:creationId xmlns:a16="http://schemas.microsoft.com/office/drawing/2014/main" id="{6A2DA263-E94A-4F2A-88F1-AB28B9DFBF21}"/>
              </a:ext>
            </a:extLst>
          </p:cNvPr>
          <p:cNvSpPr/>
          <p:nvPr/>
        </p:nvSpPr>
        <p:spPr>
          <a:xfrm>
            <a:off x="4859110" y="2870972"/>
            <a:ext cx="392430" cy="125730"/>
          </a:xfrm>
          <a:custGeom>
            <a:avLst/>
            <a:gdLst/>
            <a:ahLst/>
            <a:cxnLst/>
            <a:rect l="l" t="t" r="r" b="b"/>
            <a:pathLst>
              <a:path w="392429" h="125730">
                <a:moveTo>
                  <a:pt x="391995" y="0"/>
                </a:moveTo>
                <a:lnTo>
                  <a:pt x="0" y="0"/>
                </a:lnTo>
                <a:lnTo>
                  <a:pt x="0" y="125455"/>
                </a:lnTo>
                <a:lnTo>
                  <a:pt x="391995" y="125455"/>
                </a:lnTo>
                <a:lnTo>
                  <a:pt x="391995" y="0"/>
                </a:lnTo>
                <a:close/>
              </a:path>
            </a:pathLst>
          </a:custGeom>
          <a:solidFill>
            <a:srgbClr val="618FFD"/>
          </a:solidFill>
        </p:spPr>
        <p:txBody>
          <a:bodyPr wrap="square" lIns="0" tIns="0" rIns="0" bIns="0" rtlCol="0"/>
          <a:lstStyle/>
          <a:p>
            <a:pPr defTabSz="914400"/>
            <a:endParaRPr>
              <a:solidFill>
                <a:prstClr val="black"/>
              </a:solidFill>
              <a:latin typeface="Calibri"/>
            </a:endParaRPr>
          </a:p>
        </p:txBody>
      </p:sp>
      <p:sp>
        <p:nvSpPr>
          <p:cNvPr id="59" name="object 8">
            <a:extLst>
              <a:ext uri="{FF2B5EF4-FFF2-40B4-BE49-F238E27FC236}">
                <a16:creationId xmlns:a16="http://schemas.microsoft.com/office/drawing/2014/main" id="{058CC64D-D11C-4B29-BF8E-39BA89DD7654}"/>
              </a:ext>
            </a:extLst>
          </p:cNvPr>
          <p:cNvSpPr/>
          <p:nvPr/>
        </p:nvSpPr>
        <p:spPr>
          <a:xfrm>
            <a:off x="4992380" y="2737702"/>
            <a:ext cx="125730" cy="133350"/>
          </a:xfrm>
          <a:custGeom>
            <a:avLst/>
            <a:gdLst/>
            <a:ahLst/>
            <a:cxnLst/>
            <a:rect l="l" t="t" r="r" b="b"/>
            <a:pathLst>
              <a:path w="125729" h="133350">
                <a:moveTo>
                  <a:pt x="125455" y="0"/>
                </a:moveTo>
                <a:lnTo>
                  <a:pt x="0" y="0"/>
                </a:lnTo>
                <a:lnTo>
                  <a:pt x="0" y="133269"/>
                </a:lnTo>
                <a:lnTo>
                  <a:pt x="125455" y="133269"/>
                </a:lnTo>
                <a:lnTo>
                  <a:pt x="125455" y="0"/>
                </a:lnTo>
                <a:close/>
              </a:path>
            </a:pathLst>
          </a:custGeom>
          <a:solidFill>
            <a:srgbClr val="618FFD"/>
          </a:solidFill>
        </p:spPr>
        <p:txBody>
          <a:bodyPr wrap="square" lIns="0" tIns="0" rIns="0" bIns="0" rtlCol="0"/>
          <a:lstStyle/>
          <a:p>
            <a:pPr defTabSz="914400"/>
            <a:endParaRPr>
              <a:solidFill>
                <a:prstClr val="black"/>
              </a:solidFill>
              <a:latin typeface="Calibri"/>
            </a:endParaRPr>
          </a:p>
        </p:txBody>
      </p:sp>
      <p:sp>
        <p:nvSpPr>
          <p:cNvPr id="60" name="object 9">
            <a:extLst>
              <a:ext uri="{FF2B5EF4-FFF2-40B4-BE49-F238E27FC236}">
                <a16:creationId xmlns:a16="http://schemas.microsoft.com/office/drawing/2014/main" id="{BEC036F6-EF87-479C-8233-D46A139253BF}"/>
              </a:ext>
            </a:extLst>
          </p:cNvPr>
          <p:cNvSpPr txBox="1"/>
          <p:nvPr/>
        </p:nvSpPr>
        <p:spPr>
          <a:xfrm>
            <a:off x="1283208" y="3886200"/>
            <a:ext cx="3429000" cy="457200"/>
          </a:xfrm>
          <a:prstGeom prst="rect">
            <a:avLst/>
          </a:prstGeom>
          <a:solidFill>
            <a:srgbClr val="262626"/>
          </a:solidFill>
        </p:spPr>
        <p:txBody>
          <a:bodyPr vert="horz" wrap="square" lIns="0" tIns="26670" rIns="0" bIns="0" rtlCol="0">
            <a:spAutoFit/>
          </a:bodyPr>
          <a:lstStyle/>
          <a:p>
            <a:pPr marL="90805" defTabSz="914400">
              <a:spcBef>
                <a:spcPts val="210"/>
              </a:spcBef>
            </a:pPr>
            <a:r>
              <a:rPr sz="2000" spc="-10" dirty="0">
                <a:solidFill>
                  <a:srgbClr val="FFFFFF"/>
                </a:solidFill>
                <a:latin typeface="Arial"/>
                <a:cs typeface="Arial"/>
              </a:rPr>
              <a:t>Support large </a:t>
            </a:r>
            <a:r>
              <a:rPr sz="2000" dirty="0">
                <a:solidFill>
                  <a:srgbClr val="FFFFFF"/>
                </a:solidFill>
                <a:latin typeface="Arial"/>
                <a:cs typeface="Arial"/>
              </a:rPr>
              <a:t>data</a:t>
            </a:r>
            <a:r>
              <a:rPr sz="2000" spc="30" dirty="0">
                <a:solidFill>
                  <a:srgbClr val="FFFFFF"/>
                </a:solidFill>
                <a:latin typeface="Arial"/>
                <a:cs typeface="Arial"/>
              </a:rPr>
              <a:t> </a:t>
            </a:r>
            <a:r>
              <a:rPr sz="2000" spc="-10" dirty="0">
                <a:solidFill>
                  <a:srgbClr val="FFFFFF"/>
                </a:solidFill>
                <a:latin typeface="Arial"/>
                <a:cs typeface="Arial"/>
              </a:rPr>
              <a:t>volumes</a:t>
            </a:r>
            <a:endParaRPr sz="2000">
              <a:solidFill>
                <a:prstClr val="black"/>
              </a:solidFill>
              <a:latin typeface="Arial"/>
              <a:cs typeface="Arial"/>
            </a:endParaRPr>
          </a:p>
        </p:txBody>
      </p:sp>
      <p:sp>
        <p:nvSpPr>
          <p:cNvPr id="61" name="object 10">
            <a:extLst>
              <a:ext uri="{FF2B5EF4-FFF2-40B4-BE49-F238E27FC236}">
                <a16:creationId xmlns:a16="http://schemas.microsoft.com/office/drawing/2014/main" id="{72967A0E-4817-49F5-9EB4-AB5685577C2A}"/>
              </a:ext>
            </a:extLst>
          </p:cNvPr>
          <p:cNvSpPr txBox="1"/>
          <p:nvPr/>
        </p:nvSpPr>
        <p:spPr>
          <a:xfrm>
            <a:off x="1283208" y="4572000"/>
            <a:ext cx="2819400" cy="457200"/>
          </a:xfrm>
          <a:prstGeom prst="rect">
            <a:avLst/>
          </a:prstGeom>
          <a:solidFill>
            <a:srgbClr val="262626"/>
          </a:solidFill>
        </p:spPr>
        <p:txBody>
          <a:bodyPr vert="horz" wrap="square" lIns="0" tIns="26669" rIns="0" bIns="0" rtlCol="0">
            <a:spAutoFit/>
          </a:bodyPr>
          <a:lstStyle/>
          <a:p>
            <a:pPr marL="90805" defTabSz="914400">
              <a:spcBef>
                <a:spcPts val="209"/>
              </a:spcBef>
            </a:pPr>
            <a:r>
              <a:rPr sz="2000" spc="-15" dirty="0">
                <a:solidFill>
                  <a:srgbClr val="FFFFFF"/>
                </a:solidFill>
                <a:latin typeface="Arial"/>
                <a:cs typeface="Arial"/>
              </a:rPr>
              <a:t>Provide </a:t>
            </a:r>
            <a:r>
              <a:rPr sz="2000" spc="-10" dirty="0">
                <a:solidFill>
                  <a:srgbClr val="FFFFFF"/>
                </a:solidFill>
                <a:latin typeface="Arial"/>
                <a:cs typeface="Arial"/>
              </a:rPr>
              <a:t>fault</a:t>
            </a:r>
            <a:r>
              <a:rPr sz="2000" spc="105" dirty="0">
                <a:solidFill>
                  <a:srgbClr val="FFFFFF"/>
                </a:solidFill>
                <a:latin typeface="Arial"/>
                <a:cs typeface="Arial"/>
              </a:rPr>
              <a:t> </a:t>
            </a:r>
            <a:r>
              <a:rPr sz="2000" spc="-5" dirty="0">
                <a:solidFill>
                  <a:srgbClr val="FFFFFF"/>
                </a:solidFill>
                <a:latin typeface="Arial"/>
                <a:cs typeface="Arial"/>
              </a:rPr>
              <a:t>tolerance</a:t>
            </a:r>
            <a:endParaRPr sz="2000">
              <a:solidFill>
                <a:prstClr val="black"/>
              </a:solidFill>
              <a:latin typeface="Arial"/>
              <a:cs typeface="Arial"/>
            </a:endParaRPr>
          </a:p>
        </p:txBody>
      </p:sp>
      <p:sp>
        <p:nvSpPr>
          <p:cNvPr id="62" name="object 11">
            <a:extLst>
              <a:ext uri="{FF2B5EF4-FFF2-40B4-BE49-F238E27FC236}">
                <a16:creationId xmlns:a16="http://schemas.microsoft.com/office/drawing/2014/main" id="{F31DF984-92D2-4E27-B746-31762C54498A}"/>
              </a:ext>
            </a:extLst>
          </p:cNvPr>
          <p:cNvSpPr txBox="1"/>
          <p:nvPr/>
        </p:nvSpPr>
        <p:spPr>
          <a:xfrm>
            <a:off x="1283208" y="5334000"/>
            <a:ext cx="2286000" cy="457200"/>
          </a:xfrm>
          <a:prstGeom prst="rect">
            <a:avLst/>
          </a:prstGeom>
          <a:solidFill>
            <a:srgbClr val="262626"/>
          </a:solidFill>
        </p:spPr>
        <p:txBody>
          <a:bodyPr vert="horz" wrap="square" lIns="0" tIns="26670" rIns="0" bIns="0" rtlCol="0">
            <a:spAutoFit/>
          </a:bodyPr>
          <a:lstStyle/>
          <a:p>
            <a:pPr marL="90805" defTabSz="914400">
              <a:spcBef>
                <a:spcPts val="210"/>
              </a:spcBef>
            </a:pPr>
            <a:r>
              <a:rPr sz="2000" spc="-25" dirty="0">
                <a:solidFill>
                  <a:srgbClr val="FFFFFF"/>
                </a:solidFill>
                <a:latin typeface="Arial"/>
                <a:cs typeface="Arial"/>
              </a:rPr>
              <a:t>Enable </a:t>
            </a:r>
            <a:r>
              <a:rPr sz="2000" spc="-15" dirty="0">
                <a:solidFill>
                  <a:srgbClr val="FFFFFF"/>
                </a:solidFill>
                <a:latin typeface="Arial"/>
                <a:cs typeface="Arial"/>
              </a:rPr>
              <a:t>scale</a:t>
            </a:r>
            <a:r>
              <a:rPr sz="2000" spc="165" dirty="0">
                <a:solidFill>
                  <a:srgbClr val="FFFFFF"/>
                </a:solidFill>
                <a:latin typeface="Arial"/>
                <a:cs typeface="Arial"/>
              </a:rPr>
              <a:t> </a:t>
            </a:r>
            <a:r>
              <a:rPr sz="2000" spc="-10" dirty="0">
                <a:solidFill>
                  <a:srgbClr val="FFFFFF"/>
                </a:solidFill>
                <a:latin typeface="Arial"/>
                <a:cs typeface="Arial"/>
              </a:rPr>
              <a:t>out</a:t>
            </a:r>
            <a:endParaRPr sz="2000">
              <a:solidFill>
                <a:prstClr val="black"/>
              </a:solidFill>
              <a:latin typeface="Arial"/>
              <a:cs typeface="Arial"/>
            </a:endParaRPr>
          </a:p>
        </p:txBody>
      </p:sp>
      <p:sp>
        <p:nvSpPr>
          <p:cNvPr id="63" name="object 12">
            <a:extLst>
              <a:ext uri="{FF2B5EF4-FFF2-40B4-BE49-F238E27FC236}">
                <a16:creationId xmlns:a16="http://schemas.microsoft.com/office/drawing/2014/main" id="{20871D73-5FA8-4C12-AE56-99170DA47140}"/>
              </a:ext>
            </a:extLst>
          </p:cNvPr>
          <p:cNvSpPr/>
          <p:nvPr/>
        </p:nvSpPr>
        <p:spPr>
          <a:xfrm>
            <a:off x="4828541" y="4118632"/>
            <a:ext cx="927735" cy="591185"/>
          </a:xfrm>
          <a:custGeom>
            <a:avLst/>
            <a:gdLst/>
            <a:ahLst/>
            <a:cxnLst/>
            <a:rect l="l" t="t" r="r" b="b"/>
            <a:pathLst>
              <a:path w="927735" h="591185">
                <a:moveTo>
                  <a:pt x="80266" y="0"/>
                </a:moveTo>
                <a:lnTo>
                  <a:pt x="0" y="172764"/>
                </a:lnTo>
                <a:lnTo>
                  <a:pt x="714552" y="504750"/>
                </a:lnTo>
                <a:lnTo>
                  <a:pt x="674418" y="591131"/>
                </a:lnTo>
                <a:lnTo>
                  <a:pt x="927450" y="498633"/>
                </a:lnTo>
                <a:lnTo>
                  <a:pt x="866530" y="331985"/>
                </a:lnTo>
                <a:lnTo>
                  <a:pt x="794819" y="331985"/>
                </a:lnTo>
                <a:lnTo>
                  <a:pt x="80266" y="0"/>
                </a:lnTo>
                <a:close/>
              </a:path>
              <a:path w="927735" h="591185">
                <a:moveTo>
                  <a:pt x="834952" y="245602"/>
                </a:moveTo>
                <a:lnTo>
                  <a:pt x="794819" y="331985"/>
                </a:lnTo>
                <a:lnTo>
                  <a:pt x="866530" y="331985"/>
                </a:lnTo>
                <a:lnTo>
                  <a:pt x="834952" y="245602"/>
                </a:lnTo>
                <a:close/>
              </a:path>
            </a:pathLst>
          </a:custGeom>
          <a:solidFill>
            <a:srgbClr val="618FFD"/>
          </a:solidFill>
        </p:spPr>
        <p:txBody>
          <a:bodyPr wrap="square" lIns="0" tIns="0" rIns="0" bIns="0" rtlCol="0"/>
          <a:lstStyle/>
          <a:p>
            <a:pPr defTabSz="914400"/>
            <a:endParaRPr>
              <a:solidFill>
                <a:prstClr val="black"/>
              </a:solidFill>
              <a:latin typeface="Calibri"/>
            </a:endParaRPr>
          </a:p>
        </p:txBody>
      </p:sp>
      <p:sp>
        <p:nvSpPr>
          <p:cNvPr id="64" name="object 13">
            <a:extLst>
              <a:ext uri="{FF2B5EF4-FFF2-40B4-BE49-F238E27FC236}">
                <a16:creationId xmlns:a16="http://schemas.microsoft.com/office/drawing/2014/main" id="{92125B22-B418-4301-8BD6-0E4C23E3F437}"/>
              </a:ext>
            </a:extLst>
          </p:cNvPr>
          <p:cNvSpPr/>
          <p:nvPr/>
        </p:nvSpPr>
        <p:spPr>
          <a:xfrm>
            <a:off x="4828540" y="4118633"/>
            <a:ext cx="927735" cy="591185"/>
          </a:xfrm>
          <a:custGeom>
            <a:avLst/>
            <a:gdLst/>
            <a:ahLst/>
            <a:cxnLst/>
            <a:rect l="l" t="t" r="r" b="b"/>
            <a:pathLst>
              <a:path w="927735" h="591185">
                <a:moveTo>
                  <a:pt x="80267" y="0"/>
                </a:moveTo>
                <a:lnTo>
                  <a:pt x="794819" y="331984"/>
                </a:lnTo>
                <a:lnTo>
                  <a:pt x="834953" y="245602"/>
                </a:lnTo>
                <a:lnTo>
                  <a:pt x="927450" y="498633"/>
                </a:lnTo>
                <a:lnTo>
                  <a:pt x="674419" y="591130"/>
                </a:lnTo>
                <a:lnTo>
                  <a:pt x="714552" y="504749"/>
                </a:lnTo>
                <a:lnTo>
                  <a:pt x="0" y="172764"/>
                </a:lnTo>
                <a:lnTo>
                  <a:pt x="80267" y="0"/>
                </a:lnTo>
                <a:close/>
              </a:path>
            </a:pathLst>
          </a:custGeom>
          <a:ln w="12700">
            <a:solidFill>
              <a:srgbClr val="000000"/>
            </a:solidFill>
          </a:ln>
        </p:spPr>
        <p:txBody>
          <a:bodyPr wrap="square" lIns="0" tIns="0" rIns="0" bIns="0" rtlCol="0"/>
          <a:lstStyle/>
          <a:p>
            <a:pPr defTabSz="914400"/>
            <a:endParaRPr>
              <a:solidFill>
                <a:prstClr val="black"/>
              </a:solidFill>
              <a:latin typeface="Calibri"/>
            </a:endParaRPr>
          </a:p>
        </p:txBody>
      </p:sp>
      <p:sp>
        <p:nvSpPr>
          <p:cNvPr id="65" name="object 14">
            <a:extLst>
              <a:ext uri="{FF2B5EF4-FFF2-40B4-BE49-F238E27FC236}">
                <a16:creationId xmlns:a16="http://schemas.microsoft.com/office/drawing/2014/main" id="{66280DC8-E000-4D67-88CC-77A839AA1635}"/>
              </a:ext>
            </a:extLst>
          </p:cNvPr>
          <p:cNvSpPr/>
          <p:nvPr/>
        </p:nvSpPr>
        <p:spPr>
          <a:xfrm>
            <a:off x="4336289" y="4531490"/>
            <a:ext cx="982344" cy="381000"/>
          </a:xfrm>
          <a:custGeom>
            <a:avLst/>
            <a:gdLst/>
            <a:ahLst/>
            <a:cxnLst/>
            <a:rect l="l" t="t" r="r" b="b"/>
            <a:pathLst>
              <a:path w="982345" h="381000">
                <a:moveTo>
                  <a:pt x="10165" y="53073"/>
                </a:moveTo>
                <a:lnTo>
                  <a:pt x="0" y="243301"/>
                </a:lnTo>
                <a:lnTo>
                  <a:pt x="786786" y="285343"/>
                </a:lnTo>
                <a:lnTo>
                  <a:pt x="781704" y="380456"/>
                </a:lnTo>
                <a:lnTo>
                  <a:pt x="982097" y="200393"/>
                </a:lnTo>
                <a:lnTo>
                  <a:pt x="887498" y="95114"/>
                </a:lnTo>
                <a:lnTo>
                  <a:pt x="796950" y="95114"/>
                </a:lnTo>
                <a:lnTo>
                  <a:pt x="10165" y="53073"/>
                </a:lnTo>
                <a:close/>
              </a:path>
              <a:path w="982345" h="381000">
                <a:moveTo>
                  <a:pt x="802032" y="0"/>
                </a:moveTo>
                <a:lnTo>
                  <a:pt x="796950" y="95114"/>
                </a:lnTo>
                <a:lnTo>
                  <a:pt x="887498" y="95114"/>
                </a:lnTo>
                <a:lnTo>
                  <a:pt x="802032" y="0"/>
                </a:lnTo>
                <a:close/>
              </a:path>
            </a:pathLst>
          </a:custGeom>
          <a:solidFill>
            <a:srgbClr val="618FFD"/>
          </a:solidFill>
        </p:spPr>
        <p:txBody>
          <a:bodyPr wrap="square" lIns="0" tIns="0" rIns="0" bIns="0" rtlCol="0"/>
          <a:lstStyle/>
          <a:p>
            <a:pPr defTabSz="914400"/>
            <a:endParaRPr>
              <a:solidFill>
                <a:prstClr val="black"/>
              </a:solidFill>
              <a:latin typeface="Calibri"/>
            </a:endParaRPr>
          </a:p>
        </p:txBody>
      </p:sp>
      <p:sp>
        <p:nvSpPr>
          <p:cNvPr id="66" name="object 15">
            <a:extLst>
              <a:ext uri="{FF2B5EF4-FFF2-40B4-BE49-F238E27FC236}">
                <a16:creationId xmlns:a16="http://schemas.microsoft.com/office/drawing/2014/main" id="{8FD48326-1D5C-426E-BD5E-2D78FAA0FD02}"/>
              </a:ext>
            </a:extLst>
          </p:cNvPr>
          <p:cNvSpPr/>
          <p:nvPr/>
        </p:nvSpPr>
        <p:spPr>
          <a:xfrm>
            <a:off x="4336289" y="4531491"/>
            <a:ext cx="982344" cy="381000"/>
          </a:xfrm>
          <a:custGeom>
            <a:avLst/>
            <a:gdLst/>
            <a:ahLst/>
            <a:cxnLst/>
            <a:rect l="l" t="t" r="r" b="b"/>
            <a:pathLst>
              <a:path w="982345" h="381000">
                <a:moveTo>
                  <a:pt x="10164" y="53073"/>
                </a:moveTo>
                <a:lnTo>
                  <a:pt x="796950" y="95114"/>
                </a:lnTo>
                <a:lnTo>
                  <a:pt x="802033" y="0"/>
                </a:lnTo>
                <a:lnTo>
                  <a:pt x="982096" y="200393"/>
                </a:lnTo>
                <a:lnTo>
                  <a:pt x="781703" y="380457"/>
                </a:lnTo>
                <a:lnTo>
                  <a:pt x="786786" y="285343"/>
                </a:lnTo>
                <a:lnTo>
                  <a:pt x="0" y="243302"/>
                </a:lnTo>
                <a:lnTo>
                  <a:pt x="10164" y="53073"/>
                </a:lnTo>
                <a:close/>
              </a:path>
            </a:pathLst>
          </a:custGeom>
          <a:ln w="12700">
            <a:solidFill>
              <a:srgbClr val="000000"/>
            </a:solidFill>
          </a:ln>
        </p:spPr>
        <p:txBody>
          <a:bodyPr wrap="square" lIns="0" tIns="0" rIns="0" bIns="0" rtlCol="0"/>
          <a:lstStyle/>
          <a:p>
            <a:pPr defTabSz="914400"/>
            <a:endParaRPr>
              <a:solidFill>
                <a:prstClr val="black"/>
              </a:solidFill>
              <a:latin typeface="Calibri"/>
            </a:endParaRPr>
          </a:p>
        </p:txBody>
      </p:sp>
      <p:sp>
        <p:nvSpPr>
          <p:cNvPr id="67" name="object 16">
            <a:extLst>
              <a:ext uri="{FF2B5EF4-FFF2-40B4-BE49-F238E27FC236}">
                <a16:creationId xmlns:a16="http://schemas.microsoft.com/office/drawing/2014/main" id="{5A8F5B50-25DA-4128-9677-CAB23B495601}"/>
              </a:ext>
            </a:extLst>
          </p:cNvPr>
          <p:cNvSpPr/>
          <p:nvPr/>
        </p:nvSpPr>
        <p:spPr>
          <a:xfrm>
            <a:off x="4190295" y="4795316"/>
            <a:ext cx="1407795" cy="843280"/>
          </a:xfrm>
          <a:custGeom>
            <a:avLst/>
            <a:gdLst/>
            <a:ahLst/>
            <a:cxnLst/>
            <a:rect l="l" t="t" r="r" b="b"/>
            <a:pathLst>
              <a:path w="1407795" h="843279">
                <a:moveTo>
                  <a:pt x="1152381" y="0"/>
                </a:moveTo>
                <a:lnTo>
                  <a:pt x="1194380" y="85491"/>
                </a:lnTo>
                <a:lnTo>
                  <a:pt x="0" y="672256"/>
                </a:lnTo>
                <a:lnTo>
                  <a:pt x="83997" y="843237"/>
                </a:lnTo>
                <a:lnTo>
                  <a:pt x="1278378" y="256472"/>
                </a:lnTo>
                <a:lnTo>
                  <a:pt x="1349541" y="256472"/>
                </a:lnTo>
                <a:lnTo>
                  <a:pt x="1407360" y="86983"/>
                </a:lnTo>
                <a:lnTo>
                  <a:pt x="1152381" y="0"/>
                </a:lnTo>
                <a:close/>
              </a:path>
              <a:path w="1407795" h="843279">
                <a:moveTo>
                  <a:pt x="1349541" y="256472"/>
                </a:moveTo>
                <a:lnTo>
                  <a:pt x="1278378" y="256472"/>
                </a:lnTo>
                <a:lnTo>
                  <a:pt x="1320377" y="341962"/>
                </a:lnTo>
                <a:lnTo>
                  <a:pt x="1349541" y="256472"/>
                </a:lnTo>
                <a:close/>
              </a:path>
            </a:pathLst>
          </a:custGeom>
          <a:solidFill>
            <a:srgbClr val="618FFD"/>
          </a:solidFill>
        </p:spPr>
        <p:txBody>
          <a:bodyPr wrap="square" lIns="0" tIns="0" rIns="0" bIns="0" rtlCol="0"/>
          <a:lstStyle/>
          <a:p>
            <a:pPr defTabSz="914400"/>
            <a:endParaRPr>
              <a:solidFill>
                <a:prstClr val="black"/>
              </a:solidFill>
              <a:latin typeface="Calibri"/>
            </a:endParaRPr>
          </a:p>
        </p:txBody>
      </p:sp>
      <p:sp>
        <p:nvSpPr>
          <p:cNvPr id="68" name="object 17">
            <a:extLst>
              <a:ext uri="{FF2B5EF4-FFF2-40B4-BE49-F238E27FC236}">
                <a16:creationId xmlns:a16="http://schemas.microsoft.com/office/drawing/2014/main" id="{0BF584B0-058B-418A-9435-03765F10F7EF}"/>
              </a:ext>
            </a:extLst>
          </p:cNvPr>
          <p:cNvSpPr/>
          <p:nvPr/>
        </p:nvSpPr>
        <p:spPr>
          <a:xfrm>
            <a:off x="4190295" y="4795317"/>
            <a:ext cx="1407795" cy="843280"/>
          </a:xfrm>
          <a:custGeom>
            <a:avLst/>
            <a:gdLst/>
            <a:ahLst/>
            <a:cxnLst/>
            <a:rect l="l" t="t" r="r" b="b"/>
            <a:pathLst>
              <a:path w="1407795" h="843279">
                <a:moveTo>
                  <a:pt x="0" y="672255"/>
                </a:moveTo>
                <a:lnTo>
                  <a:pt x="1194380" y="85490"/>
                </a:lnTo>
                <a:lnTo>
                  <a:pt x="1152381" y="0"/>
                </a:lnTo>
                <a:lnTo>
                  <a:pt x="1407360" y="86982"/>
                </a:lnTo>
                <a:lnTo>
                  <a:pt x="1320377" y="341962"/>
                </a:lnTo>
                <a:lnTo>
                  <a:pt x="1278378" y="256471"/>
                </a:lnTo>
                <a:lnTo>
                  <a:pt x="83998" y="843236"/>
                </a:lnTo>
                <a:lnTo>
                  <a:pt x="0" y="672255"/>
                </a:lnTo>
                <a:close/>
              </a:path>
            </a:pathLst>
          </a:custGeom>
          <a:ln w="12700">
            <a:solidFill>
              <a:srgbClr val="000000"/>
            </a:solidFill>
          </a:ln>
        </p:spPr>
        <p:txBody>
          <a:bodyPr wrap="square" lIns="0" tIns="0" rIns="0" bIns="0" rtlCol="0"/>
          <a:lstStyle/>
          <a:p>
            <a:pPr defTabSz="914400"/>
            <a:endParaRPr>
              <a:solidFill>
                <a:prstClr val="black"/>
              </a:solidFill>
              <a:latin typeface="Calibri"/>
            </a:endParaRPr>
          </a:p>
        </p:txBody>
      </p:sp>
      <p:sp>
        <p:nvSpPr>
          <p:cNvPr id="69" name="object 18">
            <a:extLst>
              <a:ext uri="{FF2B5EF4-FFF2-40B4-BE49-F238E27FC236}">
                <a16:creationId xmlns:a16="http://schemas.microsoft.com/office/drawing/2014/main" id="{C7F8D2F4-B160-4F33-9CD1-B6D9C7A51B85}"/>
              </a:ext>
            </a:extLst>
          </p:cNvPr>
          <p:cNvSpPr txBox="1"/>
          <p:nvPr/>
        </p:nvSpPr>
        <p:spPr>
          <a:xfrm>
            <a:off x="5851149" y="4490516"/>
            <a:ext cx="2514600" cy="609600"/>
          </a:xfrm>
          <a:prstGeom prst="rect">
            <a:avLst/>
          </a:prstGeom>
          <a:solidFill>
            <a:srgbClr val="262626"/>
          </a:solidFill>
        </p:spPr>
        <p:txBody>
          <a:bodyPr vert="horz" wrap="square" lIns="0" tIns="26669" rIns="0" bIns="0" rtlCol="0">
            <a:spAutoFit/>
          </a:bodyPr>
          <a:lstStyle/>
          <a:p>
            <a:pPr marL="90805" defTabSz="914400">
              <a:spcBef>
                <a:spcPts val="209"/>
              </a:spcBef>
            </a:pPr>
            <a:r>
              <a:rPr sz="3200" spc="10" dirty="0">
                <a:solidFill>
                  <a:srgbClr val="FFFFFF"/>
                </a:solidFill>
                <a:latin typeface="Arial"/>
                <a:cs typeface="Arial"/>
              </a:rPr>
              <a:t>MapReduce</a:t>
            </a:r>
            <a:endParaRPr sz="3200" dirty="0">
              <a:solidFill>
                <a:prstClr val="black"/>
              </a:solidFill>
              <a:latin typeface="Arial"/>
              <a:cs typeface="Arial"/>
            </a:endParaRPr>
          </a:p>
        </p:txBody>
      </p:sp>
    </p:spTree>
    <p:extLst>
      <p:ext uri="{BB962C8B-B14F-4D97-AF65-F5344CB8AC3E}">
        <p14:creationId xmlns:p14="http://schemas.microsoft.com/office/powerpoint/2010/main" val="22451558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Map Reduce</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22" name="object 2">
            <a:extLst>
              <a:ext uri="{FF2B5EF4-FFF2-40B4-BE49-F238E27FC236}">
                <a16:creationId xmlns:a16="http://schemas.microsoft.com/office/drawing/2014/main" id="{37356A9E-083C-4B09-A163-5CC6BB6DB4F3}"/>
              </a:ext>
            </a:extLst>
          </p:cNvPr>
          <p:cNvSpPr/>
          <p:nvPr/>
        </p:nvSpPr>
        <p:spPr>
          <a:xfrm>
            <a:off x="1511808" y="1600200"/>
            <a:ext cx="8077200" cy="1828800"/>
          </a:xfrm>
          <a:custGeom>
            <a:avLst/>
            <a:gdLst/>
            <a:ahLst/>
            <a:cxnLst/>
            <a:rect l="l" t="t" r="r" b="b"/>
            <a:pathLst>
              <a:path w="8077200" h="1828800">
                <a:moveTo>
                  <a:pt x="7772397" y="0"/>
                </a:moveTo>
                <a:lnTo>
                  <a:pt x="304803" y="0"/>
                </a:lnTo>
                <a:lnTo>
                  <a:pt x="255362" y="3989"/>
                </a:lnTo>
                <a:lnTo>
                  <a:pt x="208461" y="15539"/>
                </a:lnTo>
                <a:lnTo>
                  <a:pt x="164728" y="34021"/>
                </a:lnTo>
                <a:lnTo>
                  <a:pt x="124790" y="58809"/>
                </a:lnTo>
                <a:lnTo>
                  <a:pt x="89274" y="89274"/>
                </a:lnTo>
                <a:lnTo>
                  <a:pt x="58809" y="124790"/>
                </a:lnTo>
                <a:lnTo>
                  <a:pt x="34021" y="164728"/>
                </a:lnTo>
                <a:lnTo>
                  <a:pt x="15539" y="208462"/>
                </a:lnTo>
                <a:lnTo>
                  <a:pt x="3989" y="255363"/>
                </a:lnTo>
                <a:lnTo>
                  <a:pt x="0" y="304803"/>
                </a:lnTo>
                <a:lnTo>
                  <a:pt x="0" y="1523994"/>
                </a:lnTo>
                <a:lnTo>
                  <a:pt x="3989" y="1573436"/>
                </a:lnTo>
                <a:lnTo>
                  <a:pt x="15539" y="1620337"/>
                </a:lnTo>
                <a:lnTo>
                  <a:pt x="34021" y="1664070"/>
                </a:lnTo>
                <a:lnTo>
                  <a:pt x="58809" y="1704009"/>
                </a:lnTo>
                <a:lnTo>
                  <a:pt x="89274" y="1739524"/>
                </a:lnTo>
                <a:lnTo>
                  <a:pt x="124790" y="1769990"/>
                </a:lnTo>
                <a:lnTo>
                  <a:pt x="164728" y="1794778"/>
                </a:lnTo>
                <a:lnTo>
                  <a:pt x="208461" y="1813260"/>
                </a:lnTo>
                <a:lnTo>
                  <a:pt x="255362" y="1824810"/>
                </a:lnTo>
                <a:lnTo>
                  <a:pt x="304803" y="1828800"/>
                </a:lnTo>
                <a:lnTo>
                  <a:pt x="7772397" y="1828800"/>
                </a:lnTo>
                <a:lnTo>
                  <a:pt x="7821837" y="1824810"/>
                </a:lnTo>
                <a:lnTo>
                  <a:pt x="7868738" y="1813260"/>
                </a:lnTo>
                <a:lnTo>
                  <a:pt x="7912471" y="1794778"/>
                </a:lnTo>
                <a:lnTo>
                  <a:pt x="7952409" y="1769990"/>
                </a:lnTo>
                <a:lnTo>
                  <a:pt x="7987925" y="1739524"/>
                </a:lnTo>
                <a:lnTo>
                  <a:pt x="8018390" y="1704009"/>
                </a:lnTo>
                <a:lnTo>
                  <a:pt x="8043178" y="1664070"/>
                </a:lnTo>
                <a:lnTo>
                  <a:pt x="8061660" y="1620337"/>
                </a:lnTo>
                <a:lnTo>
                  <a:pt x="8073210" y="1573436"/>
                </a:lnTo>
                <a:lnTo>
                  <a:pt x="8077200" y="1523994"/>
                </a:lnTo>
                <a:lnTo>
                  <a:pt x="8077200" y="304803"/>
                </a:lnTo>
                <a:lnTo>
                  <a:pt x="8073210" y="255363"/>
                </a:lnTo>
                <a:lnTo>
                  <a:pt x="8061660" y="208462"/>
                </a:lnTo>
                <a:lnTo>
                  <a:pt x="8043178" y="164728"/>
                </a:lnTo>
                <a:lnTo>
                  <a:pt x="8018390" y="124790"/>
                </a:lnTo>
                <a:lnTo>
                  <a:pt x="7987925" y="89274"/>
                </a:lnTo>
                <a:lnTo>
                  <a:pt x="7952409" y="58809"/>
                </a:lnTo>
                <a:lnTo>
                  <a:pt x="7912471" y="34021"/>
                </a:lnTo>
                <a:lnTo>
                  <a:pt x="7868738" y="15539"/>
                </a:lnTo>
                <a:lnTo>
                  <a:pt x="7821837" y="3989"/>
                </a:lnTo>
                <a:lnTo>
                  <a:pt x="7772397" y="0"/>
                </a:lnTo>
                <a:close/>
              </a:path>
            </a:pathLst>
          </a:custGeom>
          <a:solidFill>
            <a:srgbClr val="92D050"/>
          </a:solidFill>
        </p:spPr>
        <p:txBody>
          <a:bodyPr wrap="square" lIns="0" tIns="0" rIns="0" bIns="0" rtlCol="0"/>
          <a:lstStyle/>
          <a:p>
            <a:pPr defTabSz="914400"/>
            <a:endParaRPr>
              <a:solidFill>
                <a:prstClr val="black"/>
              </a:solidFill>
              <a:latin typeface="Calibri"/>
            </a:endParaRPr>
          </a:p>
        </p:txBody>
      </p:sp>
      <p:sp>
        <p:nvSpPr>
          <p:cNvPr id="23" name="object 3">
            <a:extLst>
              <a:ext uri="{FF2B5EF4-FFF2-40B4-BE49-F238E27FC236}">
                <a16:creationId xmlns:a16="http://schemas.microsoft.com/office/drawing/2014/main" id="{FF4C2279-60BC-40C2-B7EB-CD83BD5DE11B}"/>
              </a:ext>
            </a:extLst>
          </p:cNvPr>
          <p:cNvSpPr/>
          <p:nvPr/>
        </p:nvSpPr>
        <p:spPr>
          <a:xfrm>
            <a:off x="1816608" y="2590800"/>
            <a:ext cx="2971800" cy="685800"/>
          </a:xfrm>
          <a:custGeom>
            <a:avLst/>
            <a:gdLst/>
            <a:ahLst/>
            <a:cxnLst/>
            <a:rect l="l" t="t" r="r" b="b"/>
            <a:pathLst>
              <a:path w="2971800" h="685800">
                <a:moveTo>
                  <a:pt x="2857497" y="0"/>
                </a:moveTo>
                <a:lnTo>
                  <a:pt x="114302" y="0"/>
                </a:lnTo>
                <a:lnTo>
                  <a:pt x="69810" y="8982"/>
                </a:lnTo>
                <a:lnTo>
                  <a:pt x="33478" y="33478"/>
                </a:lnTo>
                <a:lnTo>
                  <a:pt x="8982" y="69810"/>
                </a:lnTo>
                <a:lnTo>
                  <a:pt x="0" y="114302"/>
                </a:lnTo>
                <a:lnTo>
                  <a:pt x="0" y="571497"/>
                </a:lnTo>
                <a:lnTo>
                  <a:pt x="8982" y="615989"/>
                </a:lnTo>
                <a:lnTo>
                  <a:pt x="33478" y="652321"/>
                </a:lnTo>
                <a:lnTo>
                  <a:pt x="69810" y="676817"/>
                </a:lnTo>
                <a:lnTo>
                  <a:pt x="114302" y="685800"/>
                </a:lnTo>
                <a:lnTo>
                  <a:pt x="2857497" y="685800"/>
                </a:lnTo>
                <a:lnTo>
                  <a:pt x="2901989" y="676817"/>
                </a:lnTo>
                <a:lnTo>
                  <a:pt x="2938321" y="652321"/>
                </a:lnTo>
                <a:lnTo>
                  <a:pt x="2962817" y="615989"/>
                </a:lnTo>
                <a:lnTo>
                  <a:pt x="2971800" y="571497"/>
                </a:lnTo>
                <a:lnTo>
                  <a:pt x="2971800" y="114302"/>
                </a:lnTo>
                <a:lnTo>
                  <a:pt x="2962817" y="69810"/>
                </a:lnTo>
                <a:lnTo>
                  <a:pt x="2938321" y="33478"/>
                </a:lnTo>
                <a:lnTo>
                  <a:pt x="2901989" y="8982"/>
                </a:lnTo>
                <a:lnTo>
                  <a:pt x="2857497" y="0"/>
                </a:lnTo>
                <a:close/>
              </a:path>
            </a:pathLst>
          </a:custGeom>
          <a:solidFill>
            <a:srgbClr val="618FFD"/>
          </a:solidFill>
        </p:spPr>
        <p:txBody>
          <a:bodyPr wrap="square" lIns="0" tIns="0" rIns="0" bIns="0" rtlCol="0"/>
          <a:lstStyle/>
          <a:p>
            <a:pPr defTabSz="914400"/>
            <a:endParaRPr>
              <a:solidFill>
                <a:prstClr val="black"/>
              </a:solidFill>
              <a:latin typeface="Calibri"/>
            </a:endParaRPr>
          </a:p>
        </p:txBody>
      </p:sp>
      <p:sp>
        <p:nvSpPr>
          <p:cNvPr id="24" name="object 4">
            <a:extLst>
              <a:ext uri="{FF2B5EF4-FFF2-40B4-BE49-F238E27FC236}">
                <a16:creationId xmlns:a16="http://schemas.microsoft.com/office/drawing/2014/main" id="{535555EC-6A61-42B4-872A-F4B802290111}"/>
              </a:ext>
            </a:extLst>
          </p:cNvPr>
          <p:cNvSpPr/>
          <p:nvPr/>
        </p:nvSpPr>
        <p:spPr>
          <a:xfrm>
            <a:off x="5321808" y="2590800"/>
            <a:ext cx="4114800" cy="685800"/>
          </a:xfrm>
          <a:custGeom>
            <a:avLst/>
            <a:gdLst/>
            <a:ahLst/>
            <a:cxnLst/>
            <a:rect l="l" t="t" r="r" b="b"/>
            <a:pathLst>
              <a:path w="4114800" h="685800">
                <a:moveTo>
                  <a:pt x="4000494" y="0"/>
                </a:moveTo>
                <a:lnTo>
                  <a:pt x="114305" y="0"/>
                </a:lnTo>
                <a:lnTo>
                  <a:pt x="69812" y="8982"/>
                </a:lnTo>
                <a:lnTo>
                  <a:pt x="33479" y="33479"/>
                </a:lnTo>
                <a:lnTo>
                  <a:pt x="8982" y="69812"/>
                </a:lnTo>
                <a:lnTo>
                  <a:pt x="0" y="114305"/>
                </a:lnTo>
                <a:lnTo>
                  <a:pt x="0" y="571494"/>
                </a:lnTo>
                <a:lnTo>
                  <a:pt x="8982" y="615987"/>
                </a:lnTo>
                <a:lnTo>
                  <a:pt x="33479" y="652320"/>
                </a:lnTo>
                <a:lnTo>
                  <a:pt x="69812" y="676817"/>
                </a:lnTo>
                <a:lnTo>
                  <a:pt x="114305" y="685800"/>
                </a:lnTo>
                <a:lnTo>
                  <a:pt x="4000494" y="685800"/>
                </a:lnTo>
                <a:lnTo>
                  <a:pt x="4044987" y="676817"/>
                </a:lnTo>
                <a:lnTo>
                  <a:pt x="4081320" y="652320"/>
                </a:lnTo>
                <a:lnTo>
                  <a:pt x="4105817" y="615987"/>
                </a:lnTo>
                <a:lnTo>
                  <a:pt x="4114800" y="571494"/>
                </a:lnTo>
                <a:lnTo>
                  <a:pt x="4114800" y="114305"/>
                </a:lnTo>
                <a:lnTo>
                  <a:pt x="4105817" y="69812"/>
                </a:lnTo>
                <a:lnTo>
                  <a:pt x="4081320" y="33479"/>
                </a:lnTo>
                <a:lnTo>
                  <a:pt x="4044987" y="8982"/>
                </a:lnTo>
                <a:lnTo>
                  <a:pt x="4000494" y="0"/>
                </a:lnTo>
                <a:close/>
              </a:path>
            </a:pathLst>
          </a:custGeom>
          <a:solidFill>
            <a:srgbClr val="618FFD"/>
          </a:solidFill>
        </p:spPr>
        <p:txBody>
          <a:bodyPr wrap="square" lIns="0" tIns="0" rIns="0" bIns="0" rtlCol="0"/>
          <a:lstStyle/>
          <a:p>
            <a:pPr defTabSz="914400"/>
            <a:endParaRPr>
              <a:solidFill>
                <a:prstClr val="black"/>
              </a:solidFill>
              <a:latin typeface="Calibri"/>
            </a:endParaRPr>
          </a:p>
        </p:txBody>
      </p:sp>
      <p:sp>
        <p:nvSpPr>
          <p:cNvPr id="25" name="object 5">
            <a:extLst>
              <a:ext uri="{FF2B5EF4-FFF2-40B4-BE49-F238E27FC236}">
                <a16:creationId xmlns:a16="http://schemas.microsoft.com/office/drawing/2014/main" id="{7AE9CDDF-1B1B-4795-88ED-0B2241430743}"/>
              </a:ext>
            </a:extLst>
          </p:cNvPr>
          <p:cNvSpPr txBox="1">
            <a:spLocks/>
          </p:cNvSpPr>
          <p:nvPr/>
        </p:nvSpPr>
        <p:spPr>
          <a:xfrm>
            <a:off x="1685480" y="1703444"/>
            <a:ext cx="7729855" cy="1387475"/>
          </a:xfrm>
          <a:prstGeom prst="rect">
            <a:avLst/>
          </a:prstGeom>
        </p:spPr>
        <p:txBody>
          <a:bodyPr vert="horz" wrap="square" lIns="0" tIns="12700" rIns="0" bIns="0" rtlCol="0">
            <a:spAutoFit/>
          </a:bodyPr>
          <a:lstStyle>
            <a:lvl1pPr>
              <a:defRPr sz="4000" b="0" i="0">
                <a:solidFill>
                  <a:schemeClr val="bg1"/>
                </a:solidFill>
                <a:latin typeface="Arial"/>
                <a:ea typeface="+mj-ea"/>
                <a:cs typeface="Arial"/>
              </a:defRPr>
            </a:lvl1pPr>
          </a:lstStyle>
          <a:p>
            <a:pPr marL="337185" marR="0" lvl="0" indent="0" defTabSz="914400" eaLnBrk="1" fontAlgn="auto" latinLnBrk="0" hangingPunct="1">
              <a:lnSpc>
                <a:spcPct val="100000"/>
              </a:lnSpc>
              <a:spcBef>
                <a:spcPts val="100"/>
              </a:spcBef>
              <a:spcAft>
                <a:spcPts val="0"/>
              </a:spcAft>
              <a:buClrTx/>
              <a:buSzTx/>
              <a:buFontTx/>
              <a:buNone/>
              <a:tabLst/>
              <a:defRPr/>
            </a:pPr>
            <a:r>
              <a:rPr kumimoji="0" lang="en-GB" sz="4000" b="0" i="0" u="none" strike="noStrike" kern="0" cap="none" spc="-20" normalizeH="0" baseline="0" noProof="0">
                <a:ln>
                  <a:noFill/>
                </a:ln>
                <a:solidFill>
                  <a:sysClr val="window" lastClr="FFFFFF"/>
                </a:solidFill>
                <a:effectLst/>
                <a:uLnTx/>
                <a:uFillTx/>
                <a:latin typeface="Arial"/>
                <a:ea typeface="+mj-ea"/>
                <a:cs typeface="Arial"/>
              </a:rPr>
              <a:t>Programming </a:t>
            </a:r>
            <a:r>
              <a:rPr kumimoji="0" lang="en-GB" sz="4000" b="0" i="0" u="none" strike="noStrike" kern="0" cap="none" spc="-25" normalizeH="0" baseline="0" noProof="0">
                <a:ln>
                  <a:noFill/>
                </a:ln>
                <a:solidFill>
                  <a:sysClr val="window" lastClr="FFFFFF"/>
                </a:solidFill>
                <a:effectLst/>
                <a:uLnTx/>
                <a:uFillTx/>
                <a:latin typeface="Arial"/>
                <a:ea typeface="+mj-ea"/>
                <a:cs typeface="Arial"/>
              </a:rPr>
              <a:t>Model </a:t>
            </a:r>
            <a:r>
              <a:rPr kumimoji="0" lang="en-GB" sz="4000" b="0" i="0" u="none" strike="noStrike" kern="0" cap="none" spc="0" normalizeH="0" baseline="0" noProof="0">
                <a:ln>
                  <a:noFill/>
                </a:ln>
                <a:solidFill>
                  <a:sysClr val="window" lastClr="FFFFFF"/>
                </a:solidFill>
                <a:effectLst/>
                <a:uLnTx/>
                <a:uFillTx/>
                <a:latin typeface="Arial"/>
                <a:ea typeface="+mj-ea"/>
                <a:cs typeface="Arial"/>
              </a:rPr>
              <a:t>=</a:t>
            </a:r>
            <a:r>
              <a:rPr kumimoji="0" lang="en-GB" sz="4000" b="0" i="0" u="none" strike="noStrike" kern="0" cap="none" spc="15" normalizeH="0" baseline="0" noProof="0">
                <a:ln>
                  <a:noFill/>
                </a:ln>
                <a:solidFill>
                  <a:sysClr val="window" lastClr="FFFFFF"/>
                </a:solidFill>
                <a:effectLst/>
                <a:uLnTx/>
                <a:uFillTx/>
                <a:latin typeface="Arial"/>
                <a:ea typeface="+mj-ea"/>
                <a:cs typeface="Arial"/>
              </a:rPr>
              <a:t> </a:t>
            </a:r>
            <a:r>
              <a:rPr kumimoji="0" lang="en-GB" sz="2800" b="0" i="0" u="none" strike="noStrike" kern="0" cap="none" spc="15" normalizeH="0" baseline="0" noProof="0">
                <a:ln>
                  <a:noFill/>
                </a:ln>
                <a:solidFill>
                  <a:sysClr val="window" lastClr="FFFFFF"/>
                </a:solidFill>
                <a:effectLst/>
                <a:uLnTx/>
                <a:uFillTx/>
                <a:latin typeface="Arial"/>
                <a:ea typeface="+mj-ea"/>
                <a:cs typeface="Arial"/>
              </a:rPr>
              <a:t>abstractions</a:t>
            </a:r>
            <a:endParaRPr kumimoji="0" lang="en-GB" sz="2800" b="0" i="0" u="none" strike="noStrike" kern="0" cap="none" spc="0" normalizeH="0" baseline="0" noProof="0">
              <a:ln>
                <a:noFill/>
              </a:ln>
              <a:solidFill>
                <a:sysClr val="window" lastClr="FFFFFF"/>
              </a:solidFill>
              <a:effectLst/>
              <a:uLnTx/>
              <a:uFillTx/>
              <a:latin typeface="Arial"/>
              <a:ea typeface="+mj-ea"/>
              <a:cs typeface="Arial"/>
            </a:endParaRPr>
          </a:p>
          <a:p>
            <a:pPr marL="218440" marR="0" lvl="0" indent="0" defTabSz="914400" eaLnBrk="1" fontAlgn="auto" latinLnBrk="0" hangingPunct="1">
              <a:lnSpc>
                <a:spcPct val="100000"/>
              </a:lnSpc>
              <a:spcBef>
                <a:spcPts val="2560"/>
              </a:spcBef>
              <a:spcAft>
                <a:spcPts val="0"/>
              </a:spcAft>
              <a:buClrTx/>
              <a:buSzTx/>
              <a:buFontTx/>
              <a:buNone/>
              <a:tabLst>
                <a:tab pos="3672204" algn="l"/>
              </a:tabLst>
              <a:defRPr/>
            </a:pPr>
            <a:r>
              <a:rPr kumimoji="0" lang="en-GB" sz="2800" b="0" i="0" u="none" strike="noStrike" kern="0" cap="none" spc="0" normalizeH="0" baseline="0" noProof="0">
                <a:ln>
                  <a:noFill/>
                </a:ln>
                <a:solidFill>
                  <a:sysClr val="window" lastClr="FFFFFF"/>
                </a:solidFill>
                <a:effectLst/>
                <a:uLnTx/>
                <a:uFillTx/>
                <a:latin typeface="Arial"/>
                <a:ea typeface="+mj-ea"/>
                <a:cs typeface="Arial"/>
              </a:rPr>
              <a:t>Runtime</a:t>
            </a:r>
            <a:r>
              <a:rPr kumimoji="0" lang="en-GB" sz="2800" b="0" i="0" u="none" strike="noStrike" kern="0" cap="none" spc="-20" normalizeH="0" baseline="0" noProof="0">
                <a:ln>
                  <a:noFill/>
                </a:ln>
                <a:solidFill>
                  <a:sysClr val="window" lastClr="FFFFFF"/>
                </a:solidFill>
                <a:effectLst/>
                <a:uLnTx/>
                <a:uFillTx/>
                <a:latin typeface="Arial"/>
                <a:ea typeface="+mj-ea"/>
                <a:cs typeface="Arial"/>
              </a:rPr>
              <a:t> </a:t>
            </a:r>
            <a:r>
              <a:rPr kumimoji="0" lang="en-GB" sz="2800" b="0" i="0" u="none" strike="noStrike" kern="0" cap="none" spc="0" normalizeH="0" baseline="0" noProof="0">
                <a:ln>
                  <a:noFill/>
                </a:ln>
                <a:solidFill>
                  <a:sysClr val="window" lastClr="FFFFFF"/>
                </a:solidFill>
                <a:effectLst/>
                <a:uLnTx/>
                <a:uFillTx/>
                <a:latin typeface="Arial"/>
                <a:ea typeface="+mj-ea"/>
                <a:cs typeface="Arial"/>
              </a:rPr>
              <a:t>Libraries	Programming</a:t>
            </a:r>
            <a:r>
              <a:rPr kumimoji="0" lang="en-GB" sz="2800" b="0" i="0" u="none" strike="noStrike" kern="0" cap="none" spc="-100" normalizeH="0" baseline="0" noProof="0">
                <a:ln>
                  <a:noFill/>
                </a:ln>
                <a:solidFill>
                  <a:sysClr val="window" lastClr="FFFFFF"/>
                </a:solidFill>
                <a:effectLst/>
                <a:uLnTx/>
                <a:uFillTx/>
                <a:latin typeface="Arial"/>
                <a:ea typeface="+mj-ea"/>
                <a:cs typeface="Arial"/>
              </a:rPr>
              <a:t> </a:t>
            </a:r>
            <a:r>
              <a:rPr kumimoji="0" lang="en-GB" sz="2800" b="0" i="0" u="none" strike="noStrike" kern="0" cap="none" spc="40" normalizeH="0" baseline="0" noProof="0">
                <a:ln>
                  <a:noFill/>
                </a:ln>
                <a:solidFill>
                  <a:sysClr val="window" lastClr="FFFFFF"/>
                </a:solidFill>
                <a:effectLst/>
                <a:uLnTx/>
                <a:uFillTx/>
                <a:latin typeface="Arial"/>
                <a:ea typeface="+mj-ea"/>
                <a:cs typeface="Arial"/>
              </a:rPr>
              <a:t>Languages</a:t>
            </a:r>
            <a:endParaRPr kumimoji="0" lang="en-GB" sz="2800" b="0" i="0" u="none" strike="noStrike" kern="0" cap="none" spc="0" normalizeH="0" baseline="0" noProof="0">
              <a:ln>
                <a:noFill/>
              </a:ln>
              <a:solidFill>
                <a:sysClr val="window" lastClr="FFFFFF"/>
              </a:solidFill>
              <a:effectLst/>
              <a:uLnTx/>
              <a:uFillTx/>
              <a:latin typeface="Arial"/>
              <a:ea typeface="+mj-ea"/>
              <a:cs typeface="Arial"/>
            </a:endParaRPr>
          </a:p>
        </p:txBody>
      </p:sp>
      <p:sp>
        <p:nvSpPr>
          <p:cNvPr id="26" name="object 6">
            <a:extLst>
              <a:ext uri="{FF2B5EF4-FFF2-40B4-BE49-F238E27FC236}">
                <a16:creationId xmlns:a16="http://schemas.microsoft.com/office/drawing/2014/main" id="{D932EB07-E312-4540-9240-EAB17E192646}"/>
              </a:ext>
            </a:extLst>
          </p:cNvPr>
          <p:cNvSpPr/>
          <p:nvPr/>
        </p:nvSpPr>
        <p:spPr>
          <a:xfrm>
            <a:off x="4992380" y="2996427"/>
            <a:ext cx="125730" cy="133350"/>
          </a:xfrm>
          <a:custGeom>
            <a:avLst/>
            <a:gdLst/>
            <a:ahLst/>
            <a:cxnLst/>
            <a:rect l="l" t="t" r="r" b="b"/>
            <a:pathLst>
              <a:path w="125729" h="133350">
                <a:moveTo>
                  <a:pt x="125455" y="0"/>
                </a:moveTo>
                <a:lnTo>
                  <a:pt x="0" y="0"/>
                </a:lnTo>
                <a:lnTo>
                  <a:pt x="0" y="133269"/>
                </a:lnTo>
                <a:lnTo>
                  <a:pt x="125455" y="133269"/>
                </a:lnTo>
                <a:lnTo>
                  <a:pt x="125455" y="0"/>
                </a:lnTo>
                <a:close/>
              </a:path>
            </a:pathLst>
          </a:custGeom>
          <a:solidFill>
            <a:srgbClr val="618FFD"/>
          </a:solidFill>
        </p:spPr>
        <p:txBody>
          <a:bodyPr wrap="square" lIns="0" tIns="0" rIns="0" bIns="0" rtlCol="0"/>
          <a:lstStyle/>
          <a:p>
            <a:pPr defTabSz="914400"/>
            <a:endParaRPr>
              <a:solidFill>
                <a:prstClr val="black"/>
              </a:solidFill>
              <a:latin typeface="Calibri"/>
            </a:endParaRPr>
          </a:p>
        </p:txBody>
      </p:sp>
      <p:sp>
        <p:nvSpPr>
          <p:cNvPr id="27" name="object 7">
            <a:extLst>
              <a:ext uri="{FF2B5EF4-FFF2-40B4-BE49-F238E27FC236}">
                <a16:creationId xmlns:a16="http://schemas.microsoft.com/office/drawing/2014/main" id="{739CA1A2-49D6-4E76-B4DE-603D53156382}"/>
              </a:ext>
            </a:extLst>
          </p:cNvPr>
          <p:cNvSpPr/>
          <p:nvPr/>
        </p:nvSpPr>
        <p:spPr>
          <a:xfrm>
            <a:off x="4859110" y="2870972"/>
            <a:ext cx="392430" cy="125730"/>
          </a:xfrm>
          <a:custGeom>
            <a:avLst/>
            <a:gdLst/>
            <a:ahLst/>
            <a:cxnLst/>
            <a:rect l="l" t="t" r="r" b="b"/>
            <a:pathLst>
              <a:path w="392429" h="125730">
                <a:moveTo>
                  <a:pt x="391995" y="0"/>
                </a:moveTo>
                <a:lnTo>
                  <a:pt x="0" y="0"/>
                </a:lnTo>
                <a:lnTo>
                  <a:pt x="0" y="125455"/>
                </a:lnTo>
                <a:lnTo>
                  <a:pt x="391995" y="125455"/>
                </a:lnTo>
                <a:lnTo>
                  <a:pt x="391995" y="0"/>
                </a:lnTo>
                <a:close/>
              </a:path>
            </a:pathLst>
          </a:custGeom>
          <a:solidFill>
            <a:srgbClr val="618FFD"/>
          </a:solidFill>
        </p:spPr>
        <p:txBody>
          <a:bodyPr wrap="square" lIns="0" tIns="0" rIns="0" bIns="0" rtlCol="0"/>
          <a:lstStyle/>
          <a:p>
            <a:pPr defTabSz="914400"/>
            <a:endParaRPr>
              <a:solidFill>
                <a:prstClr val="black"/>
              </a:solidFill>
              <a:latin typeface="Calibri"/>
            </a:endParaRPr>
          </a:p>
        </p:txBody>
      </p:sp>
      <p:sp>
        <p:nvSpPr>
          <p:cNvPr id="28" name="object 8">
            <a:extLst>
              <a:ext uri="{FF2B5EF4-FFF2-40B4-BE49-F238E27FC236}">
                <a16:creationId xmlns:a16="http://schemas.microsoft.com/office/drawing/2014/main" id="{FF2C3111-A658-4DFD-ABC2-CC9AC20B110E}"/>
              </a:ext>
            </a:extLst>
          </p:cNvPr>
          <p:cNvSpPr/>
          <p:nvPr/>
        </p:nvSpPr>
        <p:spPr>
          <a:xfrm>
            <a:off x="4992380" y="2737702"/>
            <a:ext cx="125730" cy="133350"/>
          </a:xfrm>
          <a:custGeom>
            <a:avLst/>
            <a:gdLst/>
            <a:ahLst/>
            <a:cxnLst/>
            <a:rect l="l" t="t" r="r" b="b"/>
            <a:pathLst>
              <a:path w="125729" h="133350">
                <a:moveTo>
                  <a:pt x="125455" y="0"/>
                </a:moveTo>
                <a:lnTo>
                  <a:pt x="0" y="0"/>
                </a:lnTo>
                <a:lnTo>
                  <a:pt x="0" y="133269"/>
                </a:lnTo>
                <a:lnTo>
                  <a:pt x="125455" y="133269"/>
                </a:lnTo>
                <a:lnTo>
                  <a:pt x="125455" y="0"/>
                </a:lnTo>
                <a:close/>
              </a:path>
            </a:pathLst>
          </a:custGeom>
          <a:solidFill>
            <a:srgbClr val="618FFD"/>
          </a:solidFill>
        </p:spPr>
        <p:txBody>
          <a:bodyPr wrap="square" lIns="0" tIns="0" rIns="0" bIns="0" rtlCol="0"/>
          <a:lstStyle/>
          <a:p>
            <a:pPr defTabSz="914400"/>
            <a:endParaRPr>
              <a:solidFill>
                <a:prstClr val="black"/>
              </a:solidFill>
              <a:latin typeface="Calibri"/>
            </a:endParaRPr>
          </a:p>
        </p:txBody>
      </p:sp>
      <p:sp>
        <p:nvSpPr>
          <p:cNvPr id="29" name="object 9">
            <a:extLst>
              <a:ext uri="{FF2B5EF4-FFF2-40B4-BE49-F238E27FC236}">
                <a16:creationId xmlns:a16="http://schemas.microsoft.com/office/drawing/2014/main" id="{F1546418-133F-4B44-AAA4-EEC85ABB0DA4}"/>
              </a:ext>
            </a:extLst>
          </p:cNvPr>
          <p:cNvSpPr txBox="1"/>
          <p:nvPr/>
        </p:nvSpPr>
        <p:spPr>
          <a:xfrm>
            <a:off x="1283208" y="3886200"/>
            <a:ext cx="3429000" cy="457200"/>
          </a:xfrm>
          <a:prstGeom prst="rect">
            <a:avLst/>
          </a:prstGeom>
          <a:solidFill>
            <a:srgbClr val="262626"/>
          </a:solidFill>
        </p:spPr>
        <p:txBody>
          <a:bodyPr vert="horz" wrap="square" lIns="0" tIns="26670" rIns="0" bIns="0" rtlCol="0">
            <a:spAutoFit/>
          </a:bodyPr>
          <a:lstStyle/>
          <a:p>
            <a:pPr marL="90805" defTabSz="914400">
              <a:spcBef>
                <a:spcPts val="210"/>
              </a:spcBef>
            </a:pPr>
            <a:r>
              <a:rPr sz="2000" spc="-10" dirty="0">
                <a:solidFill>
                  <a:srgbClr val="FFFFFF"/>
                </a:solidFill>
                <a:latin typeface="Arial"/>
                <a:cs typeface="Arial"/>
              </a:rPr>
              <a:t>Support large </a:t>
            </a:r>
            <a:r>
              <a:rPr sz="2000" dirty="0">
                <a:solidFill>
                  <a:srgbClr val="FFFFFF"/>
                </a:solidFill>
                <a:latin typeface="Arial"/>
                <a:cs typeface="Arial"/>
              </a:rPr>
              <a:t>data</a:t>
            </a:r>
            <a:r>
              <a:rPr sz="2000" spc="30" dirty="0">
                <a:solidFill>
                  <a:srgbClr val="FFFFFF"/>
                </a:solidFill>
                <a:latin typeface="Arial"/>
                <a:cs typeface="Arial"/>
              </a:rPr>
              <a:t> </a:t>
            </a:r>
            <a:r>
              <a:rPr sz="2000" spc="-10" dirty="0">
                <a:solidFill>
                  <a:srgbClr val="FFFFFF"/>
                </a:solidFill>
                <a:latin typeface="Arial"/>
                <a:cs typeface="Arial"/>
              </a:rPr>
              <a:t>volumes</a:t>
            </a:r>
            <a:endParaRPr sz="2000">
              <a:solidFill>
                <a:prstClr val="black"/>
              </a:solidFill>
              <a:latin typeface="Arial"/>
              <a:cs typeface="Arial"/>
            </a:endParaRPr>
          </a:p>
        </p:txBody>
      </p:sp>
      <p:sp>
        <p:nvSpPr>
          <p:cNvPr id="30" name="object 10">
            <a:extLst>
              <a:ext uri="{FF2B5EF4-FFF2-40B4-BE49-F238E27FC236}">
                <a16:creationId xmlns:a16="http://schemas.microsoft.com/office/drawing/2014/main" id="{ABCF31E1-78B6-4EB1-9085-7ADE1E30A025}"/>
              </a:ext>
            </a:extLst>
          </p:cNvPr>
          <p:cNvSpPr txBox="1"/>
          <p:nvPr/>
        </p:nvSpPr>
        <p:spPr>
          <a:xfrm>
            <a:off x="1283208" y="4572000"/>
            <a:ext cx="2819400" cy="457200"/>
          </a:xfrm>
          <a:prstGeom prst="rect">
            <a:avLst/>
          </a:prstGeom>
          <a:solidFill>
            <a:srgbClr val="262626"/>
          </a:solidFill>
        </p:spPr>
        <p:txBody>
          <a:bodyPr vert="horz" wrap="square" lIns="0" tIns="26669" rIns="0" bIns="0" rtlCol="0">
            <a:spAutoFit/>
          </a:bodyPr>
          <a:lstStyle/>
          <a:p>
            <a:pPr marL="90805" defTabSz="914400">
              <a:spcBef>
                <a:spcPts val="209"/>
              </a:spcBef>
            </a:pPr>
            <a:r>
              <a:rPr sz="2000" spc="-15" dirty="0">
                <a:solidFill>
                  <a:srgbClr val="FFFFFF"/>
                </a:solidFill>
                <a:latin typeface="Arial"/>
                <a:cs typeface="Arial"/>
              </a:rPr>
              <a:t>Provide </a:t>
            </a:r>
            <a:r>
              <a:rPr sz="2000" spc="-10" dirty="0">
                <a:solidFill>
                  <a:srgbClr val="FFFFFF"/>
                </a:solidFill>
                <a:latin typeface="Arial"/>
                <a:cs typeface="Arial"/>
              </a:rPr>
              <a:t>fault</a:t>
            </a:r>
            <a:r>
              <a:rPr sz="2000" spc="105" dirty="0">
                <a:solidFill>
                  <a:srgbClr val="FFFFFF"/>
                </a:solidFill>
                <a:latin typeface="Arial"/>
                <a:cs typeface="Arial"/>
              </a:rPr>
              <a:t> </a:t>
            </a:r>
            <a:r>
              <a:rPr sz="2000" spc="-5" dirty="0">
                <a:solidFill>
                  <a:srgbClr val="FFFFFF"/>
                </a:solidFill>
                <a:latin typeface="Arial"/>
                <a:cs typeface="Arial"/>
              </a:rPr>
              <a:t>tolerance</a:t>
            </a:r>
            <a:endParaRPr sz="2000">
              <a:solidFill>
                <a:prstClr val="black"/>
              </a:solidFill>
              <a:latin typeface="Arial"/>
              <a:cs typeface="Arial"/>
            </a:endParaRPr>
          </a:p>
        </p:txBody>
      </p:sp>
      <p:sp>
        <p:nvSpPr>
          <p:cNvPr id="31" name="object 11">
            <a:extLst>
              <a:ext uri="{FF2B5EF4-FFF2-40B4-BE49-F238E27FC236}">
                <a16:creationId xmlns:a16="http://schemas.microsoft.com/office/drawing/2014/main" id="{B614B2B8-3C45-4B57-A75C-6C59A2177D2C}"/>
              </a:ext>
            </a:extLst>
          </p:cNvPr>
          <p:cNvSpPr txBox="1"/>
          <p:nvPr/>
        </p:nvSpPr>
        <p:spPr>
          <a:xfrm>
            <a:off x="1283208" y="5334000"/>
            <a:ext cx="2286000" cy="457200"/>
          </a:xfrm>
          <a:prstGeom prst="rect">
            <a:avLst/>
          </a:prstGeom>
          <a:solidFill>
            <a:srgbClr val="262626"/>
          </a:solidFill>
        </p:spPr>
        <p:txBody>
          <a:bodyPr vert="horz" wrap="square" lIns="0" tIns="26670" rIns="0" bIns="0" rtlCol="0">
            <a:spAutoFit/>
          </a:bodyPr>
          <a:lstStyle/>
          <a:p>
            <a:pPr marL="90805" defTabSz="914400">
              <a:spcBef>
                <a:spcPts val="210"/>
              </a:spcBef>
            </a:pPr>
            <a:r>
              <a:rPr sz="2000" spc="-25" dirty="0">
                <a:solidFill>
                  <a:srgbClr val="FFFFFF"/>
                </a:solidFill>
                <a:latin typeface="Arial"/>
                <a:cs typeface="Arial"/>
              </a:rPr>
              <a:t>Enable </a:t>
            </a:r>
            <a:r>
              <a:rPr sz="2000" spc="-15" dirty="0">
                <a:solidFill>
                  <a:srgbClr val="FFFFFF"/>
                </a:solidFill>
                <a:latin typeface="Arial"/>
                <a:cs typeface="Arial"/>
              </a:rPr>
              <a:t>scale</a:t>
            </a:r>
            <a:r>
              <a:rPr sz="2000" spc="165" dirty="0">
                <a:solidFill>
                  <a:srgbClr val="FFFFFF"/>
                </a:solidFill>
                <a:latin typeface="Arial"/>
                <a:cs typeface="Arial"/>
              </a:rPr>
              <a:t> </a:t>
            </a:r>
            <a:r>
              <a:rPr sz="2000" spc="-10" dirty="0">
                <a:solidFill>
                  <a:srgbClr val="FFFFFF"/>
                </a:solidFill>
                <a:latin typeface="Arial"/>
                <a:cs typeface="Arial"/>
              </a:rPr>
              <a:t>out</a:t>
            </a:r>
            <a:endParaRPr sz="2000">
              <a:solidFill>
                <a:prstClr val="black"/>
              </a:solidFill>
              <a:latin typeface="Arial"/>
              <a:cs typeface="Arial"/>
            </a:endParaRPr>
          </a:p>
        </p:txBody>
      </p:sp>
      <p:sp>
        <p:nvSpPr>
          <p:cNvPr id="32" name="object 12">
            <a:extLst>
              <a:ext uri="{FF2B5EF4-FFF2-40B4-BE49-F238E27FC236}">
                <a16:creationId xmlns:a16="http://schemas.microsoft.com/office/drawing/2014/main" id="{0E0145B3-7AFA-42DC-AE2C-29E2BF9E9B1B}"/>
              </a:ext>
            </a:extLst>
          </p:cNvPr>
          <p:cNvSpPr/>
          <p:nvPr/>
        </p:nvSpPr>
        <p:spPr>
          <a:xfrm>
            <a:off x="4828541" y="4118632"/>
            <a:ext cx="927735" cy="591185"/>
          </a:xfrm>
          <a:custGeom>
            <a:avLst/>
            <a:gdLst/>
            <a:ahLst/>
            <a:cxnLst/>
            <a:rect l="l" t="t" r="r" b="b"/>
            <a:pathLst>
              <a:path w="927735" h="591185">
                <a:moveTo>
                  <a:pt x="80266" y="0"/>
                </a:moveTo>
                <a:lnTo>
                  <a:pt x="0" y="172764"/>
                </a:lnTo>
                <a:lnTo>
                  <a:pt x="714552" y="504750"/>
                </a:lnTo>
                <a:lnTo>
                  <a:pt x="674418" y="591131"/>
                </a:lnTo>
                <a:lnTo>
                  <a:pt x="927450" y="498633"/>
                </a:lnTo>
                <a:lnTo>
                  <a:pt x="866530" y="331985"/>
                </a:lnTo>
                <a:lnTo>
                  <a:pt x="794819" y="331985"/>
                </a:lnTo>
                <a:lnTo>
                  <a:pt x="80266" y="0"/>
                </a:lnTo>
                <a:close/>
              </a:path>
              <a:path w="927735" h="591185">
                <a:moveTo>
                  <a:pt x="834952" y="245602"/>
                </a:moveTo>
                <a:lnTo>
                  <a:pt x="794819" y="331985"/>
                </a:lnTo>
                <a:lnTo>
                  <a:pt x="866530" y="331985"/>
                </a:lnTo>
                <a:lnTo>
                  <a:pt x="834952" y="245602"/>
                </a:lnTo>
                <a:close/>
              </a:path>
            </a:pathLst>
          </a:custGeom>
          <a:solidFill>
            <a:srgbClr val="618FFD"/>
          </a:solidFill>
        </p:spPr>
        <p:txBody>
          <a:bodyPr wrap="square" lIns="0" tIns="0" rIns="0" bIns="0" rtlCol="0"/>
          <a:lstStyle/>
          <a:p>
            <a:pPr defTabSz="914400"/>
            <a:endParaRPr>
              <a:solidFill>
                <a:prstClr val="black"/>
              </a:solidFill>
              <a:latin typeface="Calibri"/>
            </a:endParaRPr>
          </a:p>
        </p:txBody>
      </p:sp>
      <p:sp>
        <p:nvSpPr>
          <p:cNvPr id="33" name="object 13">
            <a:extLst>
              <a:ext uri="{FF2B5EF4-FFF2-40B4-BE49-F238E27FC236}">
                <a16:creationId xmlns:a16="http://schemas.microsoft.com/office/drawing/2014/main" id="{3787722F-246A-4F11-B226-E9FA87296EB7}"/>
              </a:ext>
            </a:extLst>
          </p:cNvPr>
          <p:cNvSpPr/>
          <p:nvPr/>
        </p:nvSpPr>
        <p:spPr>
          <a:xfrm>
            <a:off x="4828540" y="4118633"/>
            <a:ext cx="927735" cy="591185"/>
          </a:xfrm>
          <a:custGeom>
            <a:avLst/>
            <a:gdLst/>
            <a:ahLst/>
            <a:cxnLst/>
            <a:rect l="l" t="t" r="r" b="b"/>
            <a:pathLst>
              <a:path w="927735" h="591185">
                <a:moveTo>
                  <a:pt x="80267" y="0"/>
                </a:moveTo>
                <a:lnTo>
                  <a:pt x="794819" y="331984"/>
                </a:lnTo>
                <a:lnTo>
                  <a:pt x="834953" y="245602"/>
                </a:lnTo>
                <a:lnTo>
                  <a:pt x="927450" y="498633"/>
                </a:lnTo>
                <a:lnTo>
                  <a:pt x="674419" y="591130"/>
                </a:lnTo>
                <a:lnTo>
                  <a:pt x="714552" y="504749"/>
                </a:lnTo>
                <a:lnTo>
                  <a:pt x="0" y="172764"/>
                </a:lnTo>
                <a:lnTo>
                  <a:pt x="80267" y="0"/>
                </a:lnTo>
                <a:close/>
              </a:path>
            </a:pathLst>
          </a:custGeom>
          <a:ln w="12700">
            <a:solidFill>
              <a:srgbClr val="000000"/>
            </a:solidFill>
          </a:ln>
        </p:spPr>
        <p:txBody>
          <a:bodyPr wrap="square" lIns="0" tIns="0" rIns="0" bIns="0" rtlCol="0"/>
          <a:lstStyle/>
          <a:p>
            <a:pPr defTabSz="914400"/>
            <a:endParaRPr>
              <a:solidFill>
                <a:prstClr val="black"/>
              </a:solidFill>
              <a:latin typeface="Calibri"/>
            </a:endParaRPr>
          </a:p>
        </p:txBody>
      </p:sp>
      <p:sp>
        <p:nvSpPr>
          <p:cNvPr id="34" name="object 14">
            <a:extLst>
              <a:ext uri="{FF2B5EF4-FFF2-40B4-BE49-F238E27FC236}">
                <a16:creationId xmlns:a16="http://schemas.microsoft.com/office/drawing/2014/main" id="{30F0D907-56CD-4ECC-AD3A-6E6B206BA50A}"/>
              </a:ext>
            </a:extLst>
          </p:cNvPr>
          <p:cNvSpPr/>
          <p:nvPr/>
        </p:nvSpPr>
        <p:spPr>
          <a:xfrm>
            <a:off x="4336289" y="4531490"/>
            <a:ext cx="982344" cy="381000"/>
          </a:xfrm>
          <a:custGeom>
            <a:avLst/>
            <a:gdLst/>
            <a:ahLst/>
            <a:cxnLst/>
            <a:rect l="l" t="t" r="r" b="b"/>
            <a:pathLst>
              <a:path w="982345" h="381000">
                <a:moveTo>
                  <a:pt x="10165" y="53073"/>
                </a:moveTo>
                <a:lnTo>
                  <a:pt x="0" y="243301"/>
                </a:lnTo>
                <a:lnTo>
                  <a:pt x="786786" y="285343"/>
                </a:lnTo>
                <a:lnTo>
                  <a:pt x="781704" y="380456"/>
                </a:lnTo>
                <a:lnTo>
                  <a:pt x="982097" y="200393"/>
                </a:lnTo>
                <a:lnTo>
                  <a:pt x="887498" y="95114"/>
                </a:lnTo>
                <a:lnTo>
                  <a:pt x="796950" y="95114"/>
                </a:lnTo>
                <a:lnTo>
                  <a:pt x="10165" y="53073"/>
                </a:lnTo>
                <a:close/>
              </a:path>
              <a:path w="982345" h="381000">
                <a:moveTo>
                  <a:pt x="802032" y="0"/>
                </a:moveTo>
                <a:lnTo>
                  <a:pt x="796950" y="95114"/>
                </a:lnTo>
                <a:lnTo>
                  <a:pt x="887498" y="95114"/>
                </a:lnTo>
                <a:lnTo>
                  <a:pt x="802032" y="0"/>
                </a:lnTo>
                <a:close/>
              </a:path>
            </a:pathLst>
          </a:custGeom>
          <a:solidFill>
            <a:srgbClr val="618FFD"/>
          </a:solidFill>
        </p:spPr>
        <p:txBody>
          <a:bodyPr wrap="square" lIns="0" tIns="0" rIns="0" bIns="0" rtlCol="0"/>
          <a:lstStyle/>
          <a:p>
            <a:pPr defTabSz="914400"/>
            <a:endParaRPr>
              <a:solidFill>
                <a:prstClr val="black"/>
              </a:solidFill>
              <a:latin typeface="Calibri"/>
            </a:endParaRPr>
          </a:p>
        </p:txBody>
      </p:sp>
      <p:sp>
        <p:nvSpPr>
          <p:cNvPr id="35" name="object 15">
            <a:extLst>
              <a:ext uri="{FF2B5EF4-FFF2-40B4-BE49-F238E27FC236}">
                <a16:creationId xmlns:a16="http://schemas.microsoft.com/office/drawing/2014/main" id="{6F8C9FC4-E5F4-44CD-A8E9-2816EB072AE2}"/>
              </a:ext>
            </a:extLst>
          </p:cNvPr>
          <p:cNvSpPr/>
          <p:nvPr/>
        </p:nvSpPr>
        <p:spPr>
          <a:xfrm>
            <a:off x="4336289" y="4531491"/>
            <a:ext cx="982344" cy="381000"/>
          </a:xfrm>
          <a:custGeom>
            <a:avLst/>
            <a:gdLst/>
            <a:ahLst/>
            <a:cxnLst/>
            <a:rect l="l" t="t" r="r" b="b"/>
            <a:pathLst>
              <a:path w="982345" h="381000">
                <a:moveTo>
                  <a:pt x="10164" y="53073"/>
                </a:moveTo>
                <a:lnTo>
                  <a:pt x="796950" y="95114"/>
                </a:lnTo>
                <a:lnTo>
                  <a:pt x="802033" y="0"/>
                </a:lnTo>
                <a:lnTo>
                  <a:pt x="982096" y="200393"/>
                </a:lnTo>
                <a:lnTo>
                  <a:pt x="781703" y="380457"/>
                </a:lnTo>
                <a:lnTo>
                  <a:pt x="786786" y="285343"/>
                </a:lnTo>
                <a:lnTo>
                  <a:pt x="0" y="243302"/>
                </a:lnTo>
                <a:lnTo>
                  <a:pt x="10164" y="53073"/>
                </a:lnTo>
                <a:close/>
              </a:path>
            </a:pathLst>
          </a:custGeom>
          <a:ln w="12700">
            <a:solidFill>
              <a:srgbClr val="000000"/>
            </a:solidFill>
          </a:ln>
        </p:spPr>
        <p:txBody>
          <a:bodyPr wrap="square" lIns="0" tIns="0" rIns="0" bIns="0" rtlCol="0"/>
          <a:lstStyle/>
          <a:p>
            <a:pPr defTabSz="914400"/>
            <a:endParaRPr>
              <a:solidFill>
                <a:prstClr val="black"/>
              </a:solidFill>
              <a:latin typeface="Calibri"/>
            </a:endParaRPr>
          </a:p>
        </p:txBody>
      </p:sp>
      <p:sp>
        <p:nvSpPr>
          <p:cNvPr id="36" name="object 16">
            <a:extLst>
              <a:ext uri="{FF2B5EF4-FFF2-40B4-BE49-F238E27FC236}">
                <a16:creationId xmlns:a16="http://schemas.microsoft.com/office/drawing/2014/main" id="{7B4F1282-6C32-496E-BF31-5853F6C7406E}"/>
              </a:ext>
            </a:extLst>
          </p:cNvPr>
          <p:cNvSpPr/>
          <p:nvPr/>
        </p:nvSpPr>
        <p:spPr>
          <a:xfrm>
            <a:off x="4190295" y="4795316"/>
            <a:ext cx="1407795" cy="843280"/>
          </a:xfrm>
          <a:custGeom>
            <a:avLst/>
            <a:gdLst/>
            <a:ahLst/>
            <a:cxnLst/>
            <a:rect l="l" t="t" r="r" b="b"/>
            <a:pathLst>
              <a:path w="1407795" h="843279">
                <a:moveTo>
                  <a:pt x="1152381" y="0"/>
                </a:moveTo>
                <a:lnTo>
                  <a:pt x="1194380" y="85491"/>
                </a:lnTo>
                <a:lnTo>
                  <a:pt x="0" y="672256"/>
                </a:lnTo>
                <a:lnTo>
                  <a:pt x="83997" y="843237"/>
                </a:lnTo>
                <a:lnTo>
                  <a:pt x="1278378" y="256472"/>
                </a:lnTo>
                <a:lnTo>
                  <a:pt x="1349541" y="256472"/>
                </a:lnTo>
                <a:lnTo>
                  <a:pt x="1407360" y="86983"/>
                </a:lnTo>
                <a:lnTo>
                  <a:pt x="1152381" y="0"/>
                </a:lnTo>
                <a:close/>
              </a:path>
              <a:path w="1407795" h="843279">
                <a:moveTo>
                  <a:pt x="1349541" y="256472"/>
                </a:moveTo>
                <a:lnTo>
                  <a:pt x="1278378" y="256472"/>
                </a:lnTo>
                <a:lnTo>
                  <a:pt x="1320377" y="341962"/>
                </a:lnTo>
                <a:lnTo>
                  <a:pt x="1349541" y="256472"/>
                </a:lnTo>
                <a:close/>
              </a:path>
            </a:pathLst>
          </a:custGeom>
          <a:solidFill>
            <a:srgbClr val="618FFD"/>
          </a:solidFill>
        </p:spPr>
        <p:txBody>
          <a:bodyPr wrap="square" lIns="0" tIns="0" rIns="0" bIns="0" rtlCol="0"/>
          <a:lstStyle/>
          <a:p>
            <a:pPr defTabSz="914400"/>
            <a:endParaRPr>
              <a:solidFill>
                <a:prstClr val="black"/>
              </a:solidFill>
              <a:latin typeface="Calibri"/>
            </a:endParaRPr>
          </a:p>
        </p:txBody>
      </p:sp>
      <p:sp>
        <p:nvSpPr>
          <p:cNvPr id="37" name="object 17">
            <a:extLst>
              <a:ext uri="{FF2B5EF4-FFF2-40B4-BE49-F238E27FC236}">
                <a16:creationId xmlns:a16="http://schemas.microsoft.com/office/drawing/2014/main" id="{D75FF038-638F-4D3A-83D9-475FFF34B1B1}"/>
              </a:ext>
            </a:extLst>
          </p:cNvPr>
          <p:cNvSpPr/>
          <p:nvPr/>
        </p:nvSpPr>
        <p:spPr>
          <a:xfrm>
            <a:off x="4190295" y="4795317"/>
            <a:ext cx="1407795" cy="843280"/>
          </a:xfrm>
          <a:custGeom>
            <a:avLst/>
            <a:gdLst/>
            <a:ahLst/>
            <a:cxnLst/>
            <a:rect l="l" t="t" r="r" b="b"/>
            <a:pathLst>
              <a:path w="1407795" h="843279">
                <a:moveTo>
                  <a:pt x="0" y="672255"/>
                </a:moveTo>
                <a:lnTo>
                  <a:pt x="1194380" y="85490"/>
                </a:lnTo>
                <a:lnTo>
                  <a:pt x="1152381" y="0"/>
                </a:lnTo>
                <a:lnTo>
                  <a:pt x="1407360" y="86982"/>
                </a:lnTo>
                <a:lnTo>
                  <a:pt x="1320377" y="341962"/>
                </a:lnTo>
                <a:lnTo>
                  <a:pt x="1278378" y="256471"/>
                </a:lnTo>
                <a:lnTo>
                  <a:pt x="83998" y="843236"/>
                </a:lnTo>
                <a:lnTo>
                  <a:pt x="0" y="672255"/>
                </a:lnTo>
                <a:close/>
              </a:path>
            </a:pathLst>
          </a:custGeom>
          <a:ln w="12700">
            <a:solidFill>
              <a:srgbClr val="000000"/>
            </a:solidFill>
          </a:ln>
        </p:spPr>
        <p:txBody>
          <a:bodyPr wrap="square" lIns="0" tIns="0" rIns="0" bIns="0" rtlCol="0"/>
          <a:lstStyle/>
          <a:p>
            <a:pPr defTabSz="914400"/>
            <a:endParaRPr>
              <a:solidFill>
                <a:prstClr val="black"/>
              </a:solidFill>
              <a:latin typeface="Calibri"/>
            </a:endParaRPr>
          </a:p>
        </p:txBody>
      </p:sp>
      <p:sp>
        <p:nvSpPr>
          <p:cNvPr id="38" name="object 18">
            <a:extLst>
              <a:ext uri="{FF2B5EF4-FFF2-40B4-BE49-F238E27FC236}">
                <a16:creationId xmlns:a16="http://schemas.microsoft.com/office/drawing/2014/main" id="{7A75FEC8-7EE3-4470-83F5-32CADFFE2F0F}"/>
              </a:ext>
            </a:extLst>
          </p:cNvPr>
          <p:cNvSpPr txBox="1"/>
          <p:nvPr/>
        </p:nvSpPr>
        <p:spPr>
          <a:xfrm>
            <a:off x="6083808" y="4648200"/>
            <a:ext cx="2514600" cy="609600"/>
          </a:xfrm>
          <a:prstGeom prst="rect">
            <a:avLst/>
          </a:prstGeom>
          <a:solidFill>
            <a:srgbClr val="262626"/>
          </a:solidFill>
        </p:spPr>
        <p:txBody>
          <a:bodyPr vert="horz" wrap="square" lIns="0" tIns="26669" rIns="0" bIns="0" rtlCol="0">
            <a:spAutoFit/>
          </a:bodyPr>
          <a:lstStyle/>
          <a:p>
            <a:pPr marL="90805" defTabSz="914400">
              <a:spcBef>
                <a:spcPts val="209"/>
              </a:spcBef>
            </a:pPr>
            <a:r>
              <a:rPr sz="3200" spc="10" dirty="0">
                <a:solidFill>
                  <a:srgbClr val="FFFFFF"/>
                </a:solidFill>
                <a:latin typeface="Arial"/>
                <a:cs typeface="Arial"/>
              </a:rPr>
              <a:t>MapReduce</a:t>
            </a:r>
            <a:endParaRPr sz="3200">
              <a:solidFill>
                <a:prstClr val="black"/>
              </a:solidFill>
              <a:latin typeface="Arial"/>
              <a:cs typeface="Arial"/>
            </a:endParaRPr>
          </a:p>
        </p:txBody>
      </p:sp>
      <p:sp>
        <p:nvSpPr>
          <p:cNvPr id="39" name="object 7">
            <a:extLst>
              <a:ext uri="{FF2B5EF4-FFF2-40B4-BE49-F238E27FC236}">
                <a16:creationId xmlns:a16="http://schemas.microsoft.com/office/drawing/2014/main" id="{D6607020-74E0-48AD-8816-DEC34AD66FEF}"/>
              </a:ext>
            </a:extLst>
          </p:cNvPr>
          <p:cNvSpPr/>
          <p:nvPr/>
        </p:nvSpPr>
        <p:spPr>
          <a:xfrm>
            <a:off x="2651633" y="5974736"/>
            <a:ext cx="8077200" cy="762000"/>
          </a:xfrm>
          <a:custGeom>
            <a:avLst/>
            <a:gdLst/>
            <a:ahLst/>
            <a:cxnLst/>
            <a:rect l="l" t="t" r="r" b="b"/>
            <a:pathLst>
              <a:path w="5334000" h="762000">
                <a:moveTo>
                  <a:pt x="5206997" y="0"/>
                </a:moveTo>
                <a:lnTo>
                  <a:pt x="127003" y="0"/>
                </a:lnTo>
                <a:lnTo>
                  <a:pt x="77567" y="9980"/>
                </a:lnTo>
                <a:lnTo>
                  <a:pt x="37198" y="37198"/>
                </a:lnTo>
                <a:lnTo>
                  <a:pt x="9980" y="77568"/>
                </a:lnTo>
                <a:lnTo>
                  <a:pt x="0" y="127003"/>
                </a:lnTo>
                <a:lnTo>
                  <a:pt x="0" y="634996"/>
                </a:lnTo>
                <a:lnTo>
                  <a:pt x="9980" y="684431"/>
                </a:lnTo>
                <a:lnTo>
                  <a:pt x="37198" y="724801"/>
                </a:lnTo>
                <a:lnTo>
                  <a:pt x="77567" y="752019"/>
                </a:lnTo>
                <a:lnTo>
                  <a:pt x="127003" y="762000"/>
                </a:lnTo>
                <a:lnTo>
                  <a:pt x="5206997" y="762000"/>
                </a:lnTo>
                <a:lnTo>
                  <a:pt x="5256432" y="752019"/>
                </a:lnTo>
                <a:lnTo>
                  <a:pt x="5296801" y="724801"/>
                </a:lnTo>
                <a:lnTo>
                  <a:pt x="5324019" y="684431"/>
                </a:lnTo>
                <a:lnTo>
                  <a:pt x="5334000" y="634996"/>
                </a:lnTo>
                <a:lnTo>
                  <a:pt x="5334000" y="127003"/>
                </a:lnTo>
                <a:lnTo>
                  <a:pt x="5324019" y="77568"/>
                </a:lnTo>
                <a:lnTo>
                  <a:pt x="5296801" y="37198"/>
                </a:lnTo>
                <a:lnTo>
                  <a:pt x="5256432" y="9980"/>
                </a:lnTo>
                <a:lnTo>
                  <a:pt x="5206997" y="0"/>
                </a:lnTo>
                <a:close/>
              </a:path>
            </a:pathLst>
          </a:custGeom>
          <a:solidFill>
            <a:srgbClr val="004E00"/>
          </a:solidFill>
        </p:spPr>
        <p:txBody>
          <a:bodyPr wrap="square" lIns="0" tIns="0" rIns="0" bIns="0" rtlCol="0"/>
          <a:lstStyle/>
          <a:p>
            <a:endParaRPr/>
          </a:p>
        </p:txBody>
      </p:sp>
      <p:sp>
        <p:nvSpPr>
          <p:cNvPr id="40" name="object 8">
            <a:extLst>
              <a:ext uri="{FF2B5EF4-FFF2-40B4-BE49-F238E27FC236}">
                <a16:creationId xmlns:a16="http://schemas.microsoft.com/office/drawing/2014/main" id="{249AF50D-33A6-4C8C-86CA-A4095517C7DB}"/>
              </a:ext>
            </a:extLst>
          </p:cNvPr>
          <p:cNvSpPr txBox="1"/>
          <p:nvPr/>
        </p:nvSpPr>
        <p:spPr>
          <a:xfrm>
            <a:off x="2651633" y="6030215"/>
            <a:ext cx="8322184" cy="566822"/>
          </a:xfrm>
          <a:prstGeom prst="rect">
            <a:avLst/>
          </a:prstGeom>
        </p:spPr>
        <p:txBody>
          <a:bodyPr vert="horz" wrap="square" lIns="0" tIns="12700" rIns="0" bIns="0" rtlCol="0">
            <a:spAutoFit/>
          </a:bodyPr>
          <a:lstStyle/>
          <a:p>
            <a:pPr marL="88265">
              <a:lnSpc>
                <a:spcPct val="100000"/>
              </a:lnSpc>
              <a:spcBef>
                <a:spcPts val="100"/>
              </a:spcBef>
            </a:pPr>
            <a:r>
              <a:rPr sz="3600" spc="-5" dirty="0">
                <a:solidFill>
                  <a:srgbClr val="FFFFFF"/>
                </a:solidFill>
                <a:latin typeface="Arial"/>
                <a:cs typeface="Arial"/>
              </a:rPr>
              <a:t>Many</a:t>
            </a:r>
            <a:r>
              <a:rPr sz="3600" spc="-10" dirty="0">
                <a:solidFill>
                  <a:srgbClr val="FFFFFF"/>
                </a:solidFill>
                <a:latin typeface="Arial"/>
                <a:cs typeface="Arial"/>
              </a:rPr>
              <a:t> </a:t>
            </a:r>
            <a:r>
              <a:rPr sz="3600" spc="-5" dirty="0">
                <a:solidFill>
                  <a:srgbClr val="FFFFFF"/>
                </a:solidFill>
                <a:latin typeface="Arial"/>
                <a:cs typeface="Arial"/>
              </a:rPr>
              <a:t>implementations</a:t>
            </a:r>
            <a:r>
              <a:rPr lang="en-GB" sz="3600" spc="-5" dirty="0">
                <a:solidFill>
                  <a:srgbClr val="FFFFFF"/>
                </a:solidFill>
                <a:latin typeface="Arial"/>
                <a:cs typeface="Arial"/>
              </a:rPr>
              <a:t> of Map Reduce</a:t>
            </a:r>
            <a:endParaRPr sz="3600" dirty="0">
              <a:latin typeface="Arial"/>
              <a:cs typeface="Arial"/>
            </a:endParaRPr>
          </a:p>
        </p:txBody>
      </p:sp>
    </p:spTree>
    <p:extLst>
      <p:ext uri="{BB962C8B-B14F-4D97-AF65-F5344CB8AC3E}">
        <p14:creationId xmlns:p14="http://schemas.microsoft.com/office/powerpoint/2010/main" val="34663818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Why Hadoop?</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pic>
        <p:nvPicPr>
          <p:cNvPr id="42" name="Picture 41">
            <a:extLst>
              <a:ext uri="{FF2B5EF4-FFF2-40B4-BE49-F238E27FC236}">
                <a16:creationId xmlns:a16="http://schemas.microsoft.com/office/drawing/2014/main" id="{61400C6F-469B-45DF-9985-DE0C89F2F00F}"/>
              </a:ext>
            </a:extLst>
          </p:cNvPr>
          <p:cNvPicPr>
            <a:picLocks noChangeAspect="1"/>
          </p:cNvPicPr>
          <p:nvPr/>
        </p:nvPicPr>
        <p:blipFill>
          <a:blip r:embed="rId4"/>
          <a:stretch>
            <a:fillRect/>
          </a:stretch>
        </p:blipFill>
        <p:spPr>
          <a:xfrm>
            <a:off x="7017406" y="3210692"/>
            <a:ext cx="4775200" cy="1701800"/>
          </a:xfrm>
          <a:prstGeom prst="rect">
            <a:avLst/>
          </a:prstGeom>
        </p:spPr>
      </p:pic>
      <p:sp>
        <p:nvSpPr>
          <p:cNvPr id="43" name="object 2">
            <a:extLst>
              <a:ext uri="{FF2B5EF4-FFF2-40B4-BE49-F238E27FC236}">
                <a16:creationId xmlns:a16="http://schemas.microsoft.com/office/drawing/2014/main" id="{C24F4272-3B3E-4B8D-BF74-DBD11FFFA64D}"/>
              </a:ext>
            </a:extLst>
          </p:cNvPr>
          <p:cNvSpPr txBox="1">
            <a:spLocks/>
          </p:cNvSpPr>
          <p:nvPr/>
        </p:nvSpPr>
        <p:spPr>
          <a:xfrm>
            <a:off x="120904" y="1218428"/>
            <a:ext cx="9297416" cy="580928"/>
          </a:xfrm>
          <a:prstGeom prst="rect">
            <a:avLst/>
          </a:prstGeom>
          <a:noFill/>
        </p:spPr>
        <p:txBody>
          <a:bodyPr vert="horz" wrap="square" lIns="0" tIns="87630" rIns="0" bIns="0" rtlCol="0" anchor="ctr">
            <a:spAutoFit/>
          </a:bodyPr>
          <a:lstStyle>
            <a:lvl1pPr algn="l" defTabSz="914400" rtl="0" eaLnBrk="1" latinLnBrk="0" hangingPunct="1">
              <a:lnSpc>
                <a:spcPct val="90000"/>
              </a:lnSpc>
              <a:spcBef>
                <a:spcPct val="0"/>
              </a:spcBef>
              <a:buNone/>
              <a:defRPr sz="5400" kern="1200" cap="all"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marL="535305" indent="-457200">
              <a:lnSpc>
                <a:spcPct val="100000"/>
              </a:lnSpc>
              <a:spcBef>
                <a:spcPts val="690"/>
              </a:spcBef>
              <a:buFont typeface="Arial" panose="020B0604020202020204" pitchFamily="34" charset="0"/>
              <a:buChar char="•"/>
            </a:pPr>
            <a:r>
              <a:rPr lang="en-GB" sz="3200" dirty="0">
                <a:solidFill>
                  <a:srgbClr val="252525"/>
                </a:solidFill>
              </a:rPr>
              <a:t>“The </a:t>
            </a:r>
            <a:r>
              <a:rPr lang="en-GB" sz="3200" spc="-5" dirty="0">
                <a:solidFill>
                  <a:srgbClr val="252525"/>
                </a:solidFill>
              </a:rPr>
              <a:t>Hadoop </a:t>
            </a:r>
            <a:r>
              <a:rPr lang="en-GB" sz="3200" dirty="0">
                <a:solidFill>
                  <a:srgbClr val="252525"/>
                </a:solidFill>
              </a:rPr>
              <a:t>Ecosystem </a:t>
            </a:r>
            <a:r>
              <a:rPr lang="en-GB" sz="3200" spc="-5" dirty="0">
                <a:solidFill>
                  <a:srgbClr val="252525"/>
                </a:solidFill>
              </a:rPr>
              <a:t>is great </a:t>
            </a:r>
            <a:r>
              <a:rPr lang="en-GB" sz="3200" dirty="0">
                <a:solidFill>
                  <a:srgbClr val="252525"/>
                </a:solidFill>
              </a:rPr>
              <a:t>for Big</a:t>
            </a:r>
            <a:r>
              <a:rPr lang="en-GB" sz="3200" spc="-160" dirty="0">
                <a:solidFill>
                  <a:srgbClr val="252525"/>
                </a:solidFill>
              </a:rPr>
              <a:t> </a:t>
            </a:r>
            <a:r>
              <a:rPr lang="en-GB" sz="3200" spc="-5" dirty="0">
                <a:solidFill>
                  <a:srgbClr val="252525"/>
                </a:solidFill>
              </a:rPr>
              <a:t>Data”</a:t>
            </a:r>
            <a:endParaRPr lang="en-GB" sz="3200" dirty="0"/>
          </a:p>
        </p:txBody>
      </p:sp>
      <p:sp>
        <p:nvSpPr>
          <p:cNvPr id="44" name="object 3">
            <a:extLst>
              <a:ext uri="{FF2B5EF4-FFF2-40B4-BE49-F238E27FC236}">
                <a16:creationId xmlns:a16="http://schemas.microsoft.com/office/drawing/2014/main" id="{DAD879DD-2F9A-4D1B-BEB1-D440D910E20A}"/>
              </a:ext>
            </a:extLst>
          </p:cNvPr>
          <p:cNvSpPr/>
          <p:nvPr/>
        </p:nvSpPr>
        <p:spPr>
          <a:xfrm>
            <a:off x="827724" y="3451992"/>
            <a:ext cx="4419600" cy="457200"/>
          </a:xfrm>
          <a:prstGeom prst="rect">
            <a:avLst/>
          </a:prstGeom>
          <a:blipFill>
            <a:blip r:embed="rId6" cstate="print"/>
            <a:stretch>
              <a:fillRect/>
            </a:stretch>
          </a:blipFill>
        </p:spPr>
        <p:txBody>
          <a:bodyPr wrap="square" lIns="0" tIns="0" rIns="0" bIns="0" rtlCol="0"/>
          <a:lstStyle/>
          <a:p>
            <a:endParaRPr/>
          </a:p>
        </p:txBody>
      </p:sp>
      <p:sp>
        <p:nvSpPr>
          <p:cNvPr id="45" name="object 4">
            <a:extLst>
              <a:ext uri="{FF2B5EF4-FFF2-40B4-BE49-F238E27FC236}">
                <a16:creationId xmlns:a16="http://schemas.microsoft.com/office/drawing/2014/main" id="{762AE5AE-E717-466F-8E33-D78499B6352A}"/>
              </a:ext>
            </a:extLst>
          </p:cNvPr>
          <p:cNvSpPr/>
          <p:nvPr/>
        </p:nvSpPr>
        <p:spPr>
          <a:xfrm>
            <a:off x="827724" y="3451992"/>
            <a:ext cx="4419600" cy="457200"/>
          </a:xfrm>
          <a:custGeom>
            <a:avLst/>
            <a:gdLst/>
            <a:ahLst/>
            <a:cxnLst/>
            <a:rect l="l" t="t" r="r" b="b"/>
            <a:pathLst>
              <a:path w="4419600" h="457200">
                <a:moveTo>
                  <a:pt x="0" y="76200"/>
                </a:moveTo>
                <a:lnTo>
                  <a:pt x="5987" y="46559"/>
                </a:lnTo>
                <a:lnTo>
                  <a:pt x="22317" y="22336"/>
                </a:lnTo>
                <a:lnTo>
                  <a:pt x="46537" y="5994"/>
                </a:lnTo>
                <a:lnTo>
                  <a:pt x="76200" y="0"/>
                </a:lnTo>
                <a:lnTo>
                  <a:pt x="4343400" y="0"/>
                </a:lnTo>
                <a:lnTo>
                  <a:pt x="4373040" y="5994"/>
                </a:lnTo>
                <a:lnTo>
                  <a:pt x="4397263" y="22336"/>
                </a:lnTo>
                <a:lnTo>
                  <a:pt x="4413605" y="46559"/>
                </a:lnTo>
                <a:lnTo>
                  <a:pt x="4419600" y="76200"/>
                </a:lnTo>
                <a:lnTo>
                  <a:pt x="4419600" y="381000"/>
                </a:lnTo>
                <a:lnTo>
                  <a:pt x="4413605" y="410640"/>
                </a:lnTo>
                <a:lnTo>
                  <a:pt x="4397263" y="434863"/>
                </a:lnTo>
                <a:lnTo>
                  <a:pt x="4373040" y="451205"/>
                </a:lnTo>
                <a:lnTo>
                  <a:pt x="4343400" y="457200"/>
                </a:lnTo>
                <a:lnTo>
                  <a:pt x="76200" y="457200"/>
                </a:lnTo>
                <a:lnTo>
                  <a:pt x="46537" y="451205"/>
                </a:lnTo>
                <a:lnTo>
                  <a:pt x="22317" y="434863"/>
                </a:lnTo>
                <a:lnTo>
                  <a:pt x="5987" y="410640"/>
                </a:lnTo>
                <a:lnTo>
                  <a:pt x="0" y="381000"/>
                </a:lnTo>
                <a:lnTo>
                  <a:pt x="0" y="76200"/>
                </a:lnTo>
                <a:close/>
              </a:path>
            </a:pathLst>
          </a:custGeom>
          <a:ln w="6350">
            <a:solidFill>
              <a:srgbClr val="00AD00"/>
            </a:solidFill>
          </a:ln>
        </p:spPr>
        <p:txBody>
          <a:bodyPr wrap="square" lIns="0" tIns="0" rIns="0" bIns="0" rtlCol="0"/>
          <a:lstStyle/>
          <a:p>
            <a:endParaRPr/>
          </a:p>
        </p:txBody>
      </p:sp>
      <p:sp>
        <p:nvSpPr>
          <p:cNvPr id="46" name="object 5">
            <a:extLst>
              <a:ext uri="{FF2B5EF4-FFF2-40B4-BE49-F238E27FC236}">
                <a16:creationId xmlns:a16="http://schemas.microsoft.com/office/drawing/2014/main" id="{BEFD13E0-CFF1-4B01-A4D0-4357CB364394}"/>
              </a:ext>
            </a:extLst>
          </p:cNvPr>
          <p:cNvSpPr txBox="1"/>
          <p:nvPr/>
        </p:nvSpPr>
        <p:spPr>
          <a:xfrm>
            <a:off x="783053" y="2042292"/>
            <a:ext cx="3962400" cy="571500"/>
          </a:xfrm>
          <a:prstGeom prst="rect">
            <a:avLst/>
          </a:prstGeom>
          <a:solidFill>
            <a:srgbClr val="004E00"/>
          </a:solidFill>
        </p:spPr>
        <p:txBody>
          <a:bodyPr vert="horz" wrap="square" lIns="0" tIns="30480" rIns="0" bIns="0" rtlCol="0">
            <a:spAutoFit/>
          </a:bodyPr>
          <a:lstStyle/>
          <a:p>
            <a:pPr marL="280670">
              <a:lnSpc>
                <a:spcPct val="100000"/>
              </a:lnSpc>
              <a:spcBef>
                <a:spcPts val="240"/>
              </a:spcBef>
            </a:pPr>
            <a:r>
              <a:rPr sz="3200" dirty="0">
                <a:solidFill>
                  <a:srgbClr val="FFFFFF"/>
                </a:solidFill>
                <a:latin typeface="Arial"/>
                <a:cs typeface="Arial"/>
              </a:rPr>
              <a:t>The 4 </a:t>
            </a:r>
            <a:r>
              <a:rPr sz="3200" spc="-25" dirty="0">
                <a:solidFill>
                  <a:srgbClr val="FFFFFF"/>
                </a:solidFill>
                <a:latin typeface="Arial"/>
                <a:cs typeface="Arial"/>
              </a:rPr>
              <a:t>W’s </a:t>
            </a:r>
            <a:r>
              <a:rPr sz="3200" dirty="0">
                <a:solidFill>
                  <a:srgbClr val="FFFFFF"/>
                </a:solidFill>
                <a:latin typeface="Arial"/>
                <a:cs typeface="Arial"/>
              </a:rPr>
              <a:t>(and</a:t>
            </a:r>
            <a:r>
              <a:rPr sz="3200" spc="-80" dirty="0">
                <a:solidFill>
                  <a:srgbClr val="FFFFFF"/>
                </a:solidFill>
                <a:latin typeface="Arial"/>
                <a:cs typeface="Arial"/>
              </a:rPr>
              <a:t> </a:t>
            </a:r>
            <a:r>
              <a:rPr sz="3200" spc="-5" dirty="0">
                <a:solidFill>
                  <a:srgbClr val="FFFFFF"/>
                </a:solidFill>
                <a:latin typeface="Arial"/>
                <a:cs typeface="Arial"/>
              </a:rPr>
              <a:t>H):</a:t>
            </a:r>
            <a:endParaRPr sz="3200">
              <a:latin typeface="Arial"/>
              <a:cs typeface="Arial"/>
            </a:endParaRPr>
          </a:p>
        </p:txBody>
      </p:sp>
      <p:sp>
        <p:nvSpPr>
          <p:cNvPr id="47" name="object 6">
            <a:extLst>
              <a:ext uri="{FF2B5EF4-FFF2-40B4-BE49-F238E27FC236}">
                <a16:creationId xmlns:a16="http://schemas.microsoft.com/office/drawing/2014/main" id="{1BB2976C-8232-49A5-A8FC-F1B877ABAC1F}"/>
              </a:ext>
            </a:extLst>
          </p:cNvPr>
          <p:cNvSpPr/>
          <p:nvPr/>
        </p:nvSpPr>
        <p:spPr>
          <a:xfrm>
            <a:off x="783053" y="2842392"/>
            <a:ext cx="4419600" cy="457200"/>
          </a:xfrm>
          <a:prstGeom prst="rect">
            <a:avLst/>
          </a:prstGeom>
          <a:blipFill>
            <a:blip r:embed="rId7" cstate="print"/>
            <a:stretch>
              <a:fillRect/>
            </a:stretch>
          </a:blipFill>
        </p:spPr>
        <p:txBody>
          <a:bodyPr wrap="square" lIns="0" tIns="0" rIns="0" bIns="0" rtlCol="0"/>
          <a:lstStyle/>
          <a:p>
            <a:endParaRPr/>
          </a:p>
        </p:txBody>
      </p:sp>
      <p:sp>
        <p:nvSpPr>
          <p:cNvPr id="48" name="object 7">
            <a:extLst>
              <a:ext uri="{FF2B5EF4-FFF2-40B4-BE49-F238E27FC236}">
                <a16:creationId xmlns:a16="http://schemas.microsoft.com/office/drawing/2014/main" id="{C8CC844C-08D9-498F-ADC2-B07AB573D1BC}"/>
              </a:ext>
            </a:extLst>
          </p:cNvPr>
          <p:cNvSpPr/>
          <p:nvPr/>
        </p:nvSpPr>
        <p:spPr>
          <a:xfrm>
            <a:off x="783053" y="2842392"/>
            <a:ext cx="4419600" cy="457200"/>
          </a:xfrm>
          <a:custGeom>
            <a:avLst/>
            <a:gdLst/>
            <a:ahLst/>
            <a:cxnLst/>
            <a:rect l="l" t="t" r="r" b="b"/>
            <a:pathLst>
              <a:path w="4419600" h="457200">
                <a:moveTo>
                  <a:pt x="0" y="76200"/>
                </a:moveTo>
                <a:lnTo>
                  <a:pt x="5987" y="46559"/>
                </a:lnTo>
                <a:lnTo>
                  <a:pt x="22317" y="22336"/>
                </a:lnTo>
                <a:lnTo>
                  <a:pt x="46537" y="5994"/>
                </a:lnTo>
                <a:lnTo>
                  <a:pt x="76200" y="0"/>
                </a:lnTo>
                <a:lnTo>
                  <a:pt x="4343400" y="0"/>
                </a:lnTo>
                <a:lnTo>
                  <a:pt x="4373040" y="5994"/>
                </a:lnTo>
                <a:lnTo>
                  <a:pt x="4397263" y="22336"/>
                </a:lnTo>
                <a:lnTo>
                  <a:pt x="4413605" y="46559"/>
                </a:lnTo>
                <a:lnTo>
                  <a:pt x="4419600" y="76200"/>
                </a:lnTo>
                <a:lnTo>
                  <a:pt x="4419600" y="381000"/>
                </a:lnTo>
                <a:lnTo>
                  <a:pt x="4413605" y="410640"/>
                </a:lnTo>
                <a:lnTo>
                  <a:pt x="4397263" y="434863"/>
                </a:lnTo>
                <a:lnTo>
                  <a:pt x="4373040" y="451205"/>
                </a:lnTo>
                <a:lnTo>
                  <a:pt x="4343400" y="457200"/>
                </a:lnTo>
                <a:lnTo>
                  <a:pt x="76200" y="457200"/>
                </a:lnTo>
                <a:lnTo>
                  <a:pt x="46537" y="451205"/>
                </a:lnTo>
                <a:lnTo>
                  <a:pt x="22317" y="434863"/>
                </a:lnTo>
                <a:lnTo>
                  <a:pt x="5987" y="410640"/>
                </a:lnTo>
                <a:lnTo>
                  <a:pt x="0" y="381000"/>
                </a:lnTo>
                <a:lnTo>
                  <a:pt x="0" y="76200"/>
                </a:lnTo>
                <a:close/>
              </a:path>
            </a:pathLst>
          </a:custGeom>
          <a:ln w="6350">
            <a:solidFill>
              <a:srgbClr val="00AD00"/>
            </a:solidFill>
          </a:ln>
        </p:spPr>
        <p:txBody>
          <a:bodyPr wrap="square" lIns="0" tIns="0" rIns="0" bIns="0" rtlCol="0"/>
          <a:lstStyle/>
          <a:p>
            <a:endParaRPr/>
          </a:p>
        </p:txBody>
      </p:sp>
      <p:sp>
        <p:nvSpPr>
          <p:cNvPr id="49" name="object 8">
            <a:extLst>
              <a:ext uri="{FF2B5EF4-FFF2-40B4-BE49-F238E27FC236}">
                <a16:creationId xmlns:a16="http://schemas.microsoft.com/office/drawing/2014/main" id="{A877A6B9-82B1-44F4-9199-3578281C697C}"/>
              </a:ext>
            </a:extLst>
          </p:cNvPr>
          <p:cNvSpPr/>
          <p:nvPr/>
        </p:nvSpPr>
        <p:spPr>
          <a:xfrm>
            <a:off x="893424" y="5280792"/>
            <a:ext cx="4419600" cy="457200"/>
          </a:xfrm>
          <a:prstGeom prst="rect">
            <a:avLst/>
          </a:prstGeom>
          <a:blipFill>
            <a:blip r:embed="rId6" cstate="print"/>
            <a:stretch>
              <a:fillRect/>
            </a:stretch>
          </a:blipFill>
        </p:spPr>
        <p:txBody>
          <a:bodyPr wrap="square" lIns="0" tIns="0" rIns="0" bIns="0" rtlCol="0"/>
          <a:lstStyle/>
          <a:p>
            <a:endParaRPr/>
          </a:p>
        </p:txBody>
      </p:sp>
      <p:sp>
        <p:nvSpPr>
          <p:cNvPr id="50" name="object 9">
            <a:extLst>
              <a:ext uri="{FF2B5EF4-FFF2-40B4-BE49-F238E27FC236}">
                <a16:creationId xmlns:a16="http://schemas.microsoft.com/office/drawing/2014/main" id="{C8F8FBCF-570F-4259-9CE1-9567460DD26B}"/>
              </a:ext>
            </a:extLst>
          </p:cNvPr>
          <p:cNvSpPr/>
          <p:nvPr/>
        </p:nvSpPr>
        <p:spPr>
          <a:xfrm>
            <a:off x="893424" y="5280792"/>
            <a:ext cx="4419600" cy="457200"/>
          </a:xfrm>
          <a:custGeom>
            <a:avLst/>
            <a:gdLst/>
            <a:ahLst/>
            <a:cxnLst/>
            <a:rect l="l" t="t" r="r" b="b"/>
            <a:pathLst>
              <a:path w="4419600" h="457200">
                <a:moveTo>
                  <a:pt x="0" y="76200"/>
                </a:moveTo>
                <a:lnTo>
                  <a:pt x="5994" y="46537"/>
                </a:lnTo>
                <a:lnTo>
                  <a:pt x="22336" y="22317"/>
                </a:lnTo>
                <a:lnTo>
                  <a:pt x="46559" y="5987"/>
                </a:lnTo>
                <a:lnTo>
                  <a:pt x="76200" y="0"/>
                </a:lnTo>
                <a:lnTo>
                  <a:pt x="4343400" y="0"/>
                </a:lnTo>
                <a:lnTo>
                  <a:pt x="4373040" y="5987"/>
                </a:lnTo>
                <a:lnTo>
                  <a:pt x="4397263" y="22317"/>
                </a:lnTo>
                <a:lnTo>
                  <a:pt x="4413605" y="46537"/>
                </a:lnTo>
                <a:lnTo>
                  <a:pt x="4419600" y="76200"/>
                </a:lnTo>
                <a:lnTo>
                  <a:pt x="4419600" y="381000"/>
                </a:lnTo>
                <a:lnTo>
                  <a:pt x="4413605" y="410662"/>
                </a:lnTo>
                <a:lnTo>
                  <a:pt x="4397263" y="434882"/>
                </a:lnTo>
                <a:lnTo>
                  <a:pt x="4373040" y="451212"/>
                </a:lnTo>
                <a:lnTo>
                  <a:pt x="4343400" y="457200"/>
                </a:lnTo>
                <a:lnTo>
                  <a:pt x="76200" y="457200"/>
                </a:lnTo>
                <a:lnTo>
                  <a:pt x="46559" y="451212"/>
                </a:lnTo>
                <a:lnTo>
                  <a:pt x="22336" y="434882"/>
                </a:lnTo>
                <a:lnTo>
                  <a:pt x="5994" y="410662"/>
                </a:lnTo>
                <a:lnTo>
                  <a:pt x="0" y="381000"/>
                </a:lnTo>
                <a:lnTo>
                  <a:pt x="0" y="76200"/>
                </a:lnTo>
                <a:close/>
              </a:path>
            </a:pathLst>
          </a:custGeom>
          <a:ln w="6350">
            <a:solidFill>
              <a:srgbClr val="00AD00"/>
            </a:solidFill>
          </a:ln>
        </p:spPr>
        <p:txBody>
          <a:bodyPr wrap="square" lIns="0" tIns="0" rIns="0" bIns="0" rtlCol="0"/>
          <a:lstStyle/>
          <a:p>
            <a:endParaRPr/>
          </a:p>
        </p:txBody>
      </p:sp>
      <p:sp>
        <p:nvSpPr>
          <p:cNvPr id="51" name="object 10">
            <a:extLst>
              <a:ext uri="{FF2B5EF4-FFF2-40B4-BE49-F238E27FC236}">
                <a16:creationId xmlns:a16="http://schemas.microsoft.com/office/drawing/2014/main" id="{334043F8-66A6-4BD2-AFF3-0E64DDD1D080}"/>
              </a:ext>
            </a:extLst>
          </p:cNvPr>
          <p:cNvSpPr/>
          <p:nvPr/>
        </p:nvSpPr>
        <p:spPr>
          <a:xfrm>
            <a:off x="877651" y="4061592"/>
            <a:ext cx="4419600" cy="457200"/>
          </a:xfrm>
          <a:prstGeom prst="rect">
            <a:avLst/>
          </a:prstGeom>
          <a:blipFill>
            <a:blip r:embed="rId6" cstate="print"/>
            <a:stretch>
              <a:fillRect/>
            </a:stretch>
          </a:blipFill>
        </p:spPr>
        <p:txBody>
          <a:bodyPr wrap="square" lIns="0" tIns="0" rIns="0" bIns="0" rtlCol="0"/>
          <a:lstStyle/>
          <a:p>
            <a:endParaRPr/>
          </a:p>
        </p:txBody>
      </p:sp>
      <p:sp>
        <p:nvSpPr>
          <p:cNvPr id="52" name="object 11">
            <a:extLst>
              <a:ext uri="{FF2B5EF4-FFF2-40B4-BE49-F238E27FC236}">
                <a16:creationId xmlns:a16="http://schemas.microsoft.com/office/drawing/2014/main" id="{84A2C056-AE9C-4D7E-84A5-59C5C74CAAB9}"/>
              </a:ext>
            </a:extLst>
          </p:cNvPr>
          <p:cNvSpPr/>
          <p:nvPr/>
        </p:nvSpPr>
        <p:spPr>
          <a:xfrm>
            <a:off x="877651" y="4061592"/>
            <a:ext cx="4419600" cy="457200"/>
          </a:xfrm>
          <a:custGeom>
            <a:avLst/>
            <a:gdLst/>
            <a:ahLst/>
            <a:cxnLst/>
            <a:rect l="l" t="t" r="r" b="b"/>
            <a:pathLst>
              <a:path w="4419600" h="457200">
                <a:moveTo>
                  <a:pt x="0" y="76200"/>
                </a:moveTo>
                <a:lnTo>
                  <a:pt x="5987" y="46559"/>
                </a:lnTo>
                <a:lnTo>
                  <a:pt x="22317" y="22336"/>
                </a:lnTo>
                <a:lnTo>
                  <a:pt x="46537" y="5994"/>
                </a:lnTo>
                <a:lnTo>
                  <a:pt x="76200" y="0"/>
                </a:lnTo>
                <a:lnTo>
                  <a:pt x="4343400" y="0"/>
                </a:lnTo>
                <a:lnTo>
                  <a:pt x="4373040" y="5994"/>
                </a:lnTo>
                <a:lnTo>
                  <a:pt x="4397263" y="22336"/>
                </a:lnTo>
                <a:lnTo>
                  <a:pt x="4413605" y="46559"/>
                </a:lnTo>
                <a:lnTo>
                  <a:pt x="4419600" y="76200"/>
                </a:lnTo>
                <a:lnTo>
                  <a:pt x="4419600" y="381000"/>
                </a:lnTo>
                <a:lnTo>
                  <a:pt x="4413605" y="410640"/>
                </a:lnTo>
                <a:lnTo>
                  <a:pt x="4397263" y="434863"/>
                </a:lnTo>
                <a:lnTo>
                  <a:pt x="4373040" y="451205"/>
                </a:lnTo>
                <a:lnTo>
                  <a:pt x="4343400" y="457200"/>
                </a:lnTo>
                <a:lnTo>
                  <a:pt x="76200" y="457200"/>
                </a:lnTo>
                <a:lnTo>
                  <a:pt x="46537" y="451205"/>
                </a:lnTo>
                <a:lnTo>
                  <a:pt x="22317" y="434863"/>
                </a:lnTo>
                <a:lnTo>
                  <a:pt x="5987" y="410640"/>
                </a:lnTo>
                <a:lnTo>
                  <a:pt x="0" y="381000"/>
                </a:lnTo>
                <a:lnTo>
                  <a:pt x="0" y="76200"/>
                </a:lnTo>
                <a:close/>
              </a:path>
            </a:pathLst>
          </a:custGeom>
          <a:ln w="6350">
            <a:solidFill>
              <a:srgbClr val="00AD00"/>
            </a:solidFill>
          </a:ln>
        </p:spPr>
        <p:txBody>
          <a:bodyPr wrap="square" lIns="0" tIns="0" rIns="0" bIns="0" rtlCol="0"/>
          <a:lstStyle/>
          <a:p>
            <a:endParaRPr/>
          </a:p>
        </p:txBody>
      </p:sp>
      <p:sp>
        <p:nvSpPr>
          <p:cNvPr id="53" name="object 12">
            <a:extLst>
              <a:ext uri="{FF2B5EF4-FFF2-40B4-BE49-F238E27FC236}">
                <a16:creationId xmlns:a16="http://schemas.microsoft.com/office/drawing/2014/main" id="{B4F8B5BD-EF05-4E9B-9DAF-0170462B3910}"/>
              </a:ext>
            </a:extLst>
          </p:cNvPr>
          <p:cNvSpPr/>
          <p:nvPr/>
        </p:nvSpPr>
        <p:spPr>
          <a:xfrm>
            <a:off x="893422" y="4671192"/>
            <a:ext cx="4419600" cy="457200"/>
          </a:xfrm>
          <a:prstGeom prst="rect">
            <a:avLst/>
          </a:prstGeom>
          <a:blipFill>
            <a:blip r:embed="rId6" cstate="print"/>
            <a:stretch>
              <a:fillRect/>
            </a:stretch>
          </a:blipFill>
        </p:spPr>
        <p:txBody>
          <a:bodyPr wrap="square" lIns="0" tIns="0" rIns="0" bIns="0" rtlCol="0"/>
          <a:lstStyle/>
          <a:p>
            <a:endParaRPr/>
          </a:p>
        </p:txBody>
      </p:sp>
      <p:sp>
        <p:nvSpPr>
          <p:cNvPr id="54" name="object 13">
            <a:extLst>
              <a:ext uri="{FF2B5EF4-FFF2-40B4-BE49-F238E27FC236}">
                <a16:creationId xmlns:a16="http://schemas.microsoft.com/office/drawing/2014/main" id="{088471D0-DEB6-4BA5-89B6-F7841739DB50}"/>
              </a:ext>
            </a:extLst>
          </p:cNvPr>
          <p:cNvSpPr/>
          <p:nvPr/>
        </p:nvSpPr>
        <p:spPr>
          <a:xfrm>
            <a:off x="893422" y="4671192"/>
            <a:ext cx="4419600" cy="457200"/>
          </a:xfrm>
          <a:custGeom>
            <a:avLst/>
            <a:gdLst/>
            <a:ahLst/>
            <a:cxnLst/>
            <a:rect l="l" t="t" r="r" b="b"/>
            <a:pathLst>
              <a:path w="4419600" h="457200">
                <a:moveTo>
                  <a:pt x="0" y="76200"/>
                </a:moveTo>
                <a:lnTo>
                  <a:pt x="5994" y="46559"/>
                </a:lnTo>
                <a:lnTo>
                  <a:pt x="22336" y="22336"/>
                </a:lnTo>
                <a:lnTo>
                  <a:pt x="46559" y="5994"/>
                </a:lnTo>
                <a:lnTo>
                  <a:pt x="76200" y="0"/>
                </a:lnTo>
                <a:lnTo>
                  <a:pt x="4343400" y="0"/>
                </a:lnTo>
                <a:lnTo>
                  <a:pt x="4373040" y="5994"/>
                </a:lnTo>
                <a:lnTo>
                  <a:pt x="4397263" y="22336"/>
                </a:lnTo>
                <a:lnTo>
                  <a:pt x="4413605" y="46559"/>
                </a:lnTo>
                <a:lnTo>
                  <a:pt x="4419600" y="76200"/>
                </a:lnTo>
                <a:lnTo>
                  <a:pt x="4419600" y="381000"/>
                </a:lnTo>
                <a:lnTo>
                  <a:pt x="4413605" y="410662"/>
                </a:lnTo>
                <a:lnTo>
                  <a:pt x="4397263" y="434882"/>
                </a:lnTo>
                <a:lnTo>
                  <a:pt x="4373040" y="451212"/>
                </a:lnTo>
                <a:lnTo>
                  <a:pt x="4343400" y="457200"/>
                </a:lnTo>
                <a:lnTo>
                  <a:pt x="76200" y="457200"/>
                </a:lnTo>
                <a:lnTo>
                  <a:pt x="46559" y="451212"/>
                </a:lnTo>
                <a:lnTo>
                  <a:pt x="22336" y="434882"/>
                </a:lnTo>
                <a:lnTo>
                  <a:pt x="5994" y="410662"/>
                </a:lnTo>
                <a:lnTo>
                  <a:pt x="0" y="381000"/>
                </a:lnTo>
                <a:lnTo>
                  <a:pt x="0" y="76200"/>
                </a:lnTo>
                <a:close/>
              </a:path>
            </a:pathLst>
          </a:custGeom>
          <a:ln w="6350">
            <a:solidFill>
              <a:srgbClr val="00AD00"/>
            </a:solidFill>
          </a:ln>
        </p:spPr>
        <p:txBody>
          <a:bodyPr wrap="square" lIns="0" tIns="0" rIns="0" bIns="0" rtlCol="0"/>
          <a:lstStyle/>
          <a:p>
            <a:endParaRPr/>
          </a:p>
        </p:txBody>
      </p:sp>
      <p:sp>
        <p:nvSpPr>
          <p:cNvPr id="55" name="object 14">
            <a:extLst>
              <a:ext uri="{FF2B5EF4-FFF2-40B4-BE49-F238E27FC236}">
                <a16:creationId xmlns:a16="http://schemas.microsoft.com/office/drawing/2014/main" id="{F8754910-8702-4FA6-AEBA-5B2775D418AE}"/>
              </a:ext>
            </a:extLst>
          </p:cNvPr>
          <p:cNvSpPr txBox="1"/>
          <p:nvPr/>
        </p:nvSpPr>
        <p:spPr>
          <a:xfrm>
            <a:off x="884043" y="2652552"/>
            <a:ext cx="5814695" cy="3121367"/>
          </a:xfrm>
          <a:prstGeom prst="rect">
            <a:avLst/>
          </a:prstGeom>
        </p:spPr>
        <p:txBody>
          <a:bodyPr vert="horz" wrap="square" lIns="0" tIns="195580" rIns="0" bIns="0" rtlCol="0">
            <a:spAutoFit/>
          </a:bodyPr>
          <a:lstStyle/>
          <a:p>
            <a:pPr marL="12700">
              <a:lnSpc>
                <a:spcPct val="100000"/>
              </a:lnSpc>
              <a:spcBef>
                <a:spcPts val="1540"/>
              </a:spcBef>
            </a:pPr>
            <a:r>
              <a:rPr sz="2800" b="1" i="1" spc="-10" dirty="0">
                <a:latin typeface="Arial"/>
                <a:cs typeface="Arial"/>
              </a:rPr>
              <a:t>What’s </a:t>
            </a:r>
            <a:r>
              <a:rPr sz="2800" i="1" spc="-5" dirty="0">
                <a:latin typeface="Arial"/>
                <a:cs typeface="Arial"/>
              </a:rPr>
              <a:t>in the</a:t>
            </a:r>
            <a:r>
              <a:rPr sz="2800" i="1" spc="15" dirty="0">
                <a:latin typeface="Arial"/>
                <a:cs typeface="Arial"/>
              </a:rPr>
              <a:t> </a:t>
            </a:r>
            <a:r>
              <a:rPr sz="2800" i="1" spc="-5" dirty="0">
                <a:latin typeface="Arial"/>
                <a:cs typeface="Arial"/>
              </a:rPr>
              <a:t>ecosystem?</a:t>
            </a:r>
            <a:endParaRPr lang="en-GB" sz="2800" dirty="0">
              <a:latin typeface="Arial"/>
              <a:cs typeface="Arial"/>
            </a:endParaRPr>
          </a:p>
          <a:p>
            <a:pPr marL="12700">
              <a:lnSpc>
                <a:spcPct val="100000"/>
              </a:lnSpc>
              <a:spcBef>
                <a:spcPts val="1540"/>
              </a:spcBef>
            </a:pPr>
            <a:r>
              <a:rPr sz="2800" b="1" i="1" spc="-5" dirty="0">
                <a:latin typeface="Arial"/>
                <a:cs typeface="Arial"/>
              </a:rPr>
              <a:t>Why </a:t>
            </a:r>
            <a:r>
              <a:rPr sz="2800" i="1" spc="-5" dirty="0">
                <a:latin typeface="Arial"/>
                <a:cs typeface="Arial"/>
              </a:rPr>
              <a:t>is it</a:t>
            </a:r>
            <a:r>
              <a:rPr sz="2800" i="1" spc="5" dirty="0">
                <a:latin typeface="Arial"/>
                <a:cs typeface="Arial"/>
              </a:rPr>
              <a:t> </a:t>
            </a:r>
            <a:r>
              <a:rPr sz="2800" i="1" spc="-5" dirty="0">
                <a:latin typeface="Arial"/>
                <a:cs typeface="Arial"/>
              </a:rPr>
              <a:t>beneficial?</a:t>
            </a:r>
            <a:endParaRPr lang="en-GB" sz="2800" dirty="0">
              <a:latin typeface="Arial"/>
              <a:cs typeface="Arial"/>
            </a:endParaRPr>
          </a:p>
          <a:p>
            <a:pPr marL="12700">
              <a:lnSpc>
                <a:spcPct val="100000"/>
              </a:lnSpc>
              <a:spcBef>
                <a:spcPts val="1540"/>
              </a:spcBef>
            </a:pPr>
            <a:r>
              <a:rPr sz="2800" b="1" i="1" spc="-5" dirty="0">
                <a:latin typeface="Arial"/>
                <a:cs typeface="Arial"/>
              </a:rPr>
              <a:t>Where </a:t>
            </a:r>
            <a:r>
              <a:rPr sz="2800" i="1" spc="-5" dirty="0">
                <a:latin typeface="Arial"/>
                <a:cs typeface="Arial"/>
              </a:rPr>
              <a:t>is it</a:t>
            </a:r>
            <a:r>
              <a:rPr sz="2800" i="1" spc="15" dirty="0">
                <a:latin typeface="Arial"/>
                <a:cs typeface="Arial"/>
              </a:rPr>
              <a:t> </a:t>
            </a:r>
            <a:r>
              <a:rPr sz="2800" i="1" spc="-5" dirty="0">
                <a:latin typeface="Arial"/>
                <a:cs typeface="Arial"/>
              </a:rPr>
              <a:t>used?</a:t>
            </a:r>
            <a:endParaRPr lang="en-GB" sz="2800" dirty="0">
              <a:latin typeface="Arial"/>
              <a:cs typeface="Arial"/>
            </a:endParaRPr>
          </a:p>
          <a:p>
            <a:pPr marL="12700">
              <a:lnSpc>
                <a:spcPct val="100000"/>
              </a:lnSpc>
              <a:spcBef>
                <a:spcPts val="1540"/>
              </a:spcBef>
            </a:pPr>
            <a:r>
              <a:rPr sz="2800" b="1" i="1" spc="-5" dirty="0">
                <a:latin typeface="Arial"/>
                <a:cs typeface="Arial"/>
              </a:rPr>
              <a:t>Who </a:t>
            </a:r>
            <a:r>
              <a:rPr sz="2800" i="1" spc="-5" dirty="0">
                <a:latin typeface="Arial"/>
                <a:cs typeface="Arial"/>
              </a:rPr>
              <a:t>uses it?</a:t>
            </a:r>
            <a:endParaRPr lang="en-GB" sz="2800" dirty="0">
              <a:latin typeface="Arial"/>
              <a:cs typeface="Arial"/>
            </a:endParaRPr>
          </a:p>
          <a:p>
            <a:pPr marL="12700">
              <a:lnSpc>
                <a:spcPct val="100000"/>
              </a:lnSpc>
              <a:spcBef>
                <a:spcPts val="1540"/>
              </a:spcBef>
            </a:pPr>
            <a:r>
              <a:rPr sz="2800" b="1" i="1" spc="-10" dirty="0">
                <a:latin typeface="Arial"/>
                <a:cs typeface="Arial"/>
              </a:rPr>
              <a:t>How </a:t>
            </a:r>
            <a:r>
              <a:rPr sz="2800" i="1" spc="-5" dirty="0">
                <a:latin typeface="Arial"/>
                <a:cs typeface="Arial"/>
              </a:rPr>
              <a:t>do these </a:t>
            </a:r>
            <a:r>
              <a:rPr sz="2800" i="1" dirty="0">
                <a:latin typeface="Arial"/>
                <a:cs typeface="Arial"/>
              </a:rPr>
              <a:t>tools </a:t>
            </a:r>
            <a:r>
              <a:rPr sz="2800" i="1" spc="-5" dirty="0">
                <a:latin typeface="Arial"/>
                <a:cs typeface="Arial"/>
              </a:rPr>
              <a:t>work?</a:t>
            </a:r>
            <a:endParaRPr sz="2800" dirty="0">
              <a:latin typeface="Arial"/>
              <a:cs typeface="Arial"/>
            </a:endParaRPr>
          </a:p>
        </p:txBody>
      </p:sp>
    </p:spTree>
    <p:extLst>
      <p:ext uri="{BB962C8B-B14F-4D97-AF65-F5344CB8AC3E}">
        <p14:creationId xmlns:p14="http://schemas.microsoft.com/office/powerpoint/2010/main" val="19166886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Why Hadoop?</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19" name="Content Placeholder 2">
            <a:extLst>
              <a:ext uri="{FF2B5EF4-FFF2-40B4-BE49-F238E27FC236}">
                <a16:creationId xmlns:a16="http://schemas.microsoft.com/office/drawing/2014/main" id="{3575EEED-39CE-4B69-BBFB-D9C568ADEAAD}"/>
              </a:ext>
            </a:extLst>
          </p:cNvPr>
          <p:cNvSpPr txBox="1">
            <a:spLocks/>
          </p:cNvSpPr>
          <p:nvPr/>
        </p:nvSpPr>
        <p:spPr>
          <a:xfrm>
            <a:off x="630621" y="1417639"/>
            <a:ext cx="9580179" cy="4708525"/>
          </a:xfrm>
          <a:prstGeom prst="rect">
            <a:avLst/>
          </a:prstGeom>
        </p:spPr>
        <p:txBody>
          <a:bodyPr>
            <a:normAutofit/>
          </a:bodyPr>
          <a:lst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pPr marL="0" indent="0">
              <a:buNone/>
            </a:pPr>
            <a:r>
              <a:rPr lang="en-US" sz="2400" dirty="0"/>
              <a:t>Hadoop Offers:</a:t>
            </a:r>
          </a:p>
          <a:p>
            <a:pPr marL="457200" indent="-457200">
              <a:buFont typeface="Arial"/>
              <a:buAutoNum type="arabicPeriod"/>
            </a:pPr>
            <a:r>
              <a:rPr lang="en-GB" sz="2400" spc="-5" dirty="0">
                <a:cs typeface="Arial"/>
              </a:rPr>
              <a:t>Enable</a:t>
            </a:r>
            <a:r>
              <a:rPr lang="en-GB" sz="2400" spc="-30" dirty="0">
                <a:cs typeface="Arial"/>
              </a:rPr>
              <a:t> </a:t>
            </a:r>
            <a:r>
              <a:rPr lang="en-GB" sz="2400" spc="-5" dirty="0">
                <a:cs typeface="Arial"/>
              </a:rPr>
              <a:t>Scalability: Parallel computation framework</a:t>
            </a:r>
          </a:p>
          <a:p>
            <a:pPr marL="457200" indent="-457200">
              <a:buFont typeface="Arial"/>
              <a:buAutoNum type="arabicPeriod"/>
            </a:pPr>
            <a:r>
              <a:rPr lang="en-GB" sz="2400" dirty="0">
                <a:cs typeface="Arial"/>
              </a:rPr>
              <a:t>Handle Fault tolerance: Redundancy</a:t>
            </a:r>
          </a:p>
          <a:p>
            <a:pPr marL="457200" indent="-457200">
              <a:buFont typeface="Arial"/>
              <a:buAutoNum type="arabicPeriod"/>
            </a:pPr>
            <a:r>
              <a:rPr lang="en-GB" sz="2400" dirty="0">
                <a:cs typeface="Arial"/>
              </a:rPr>
              <a:t>Optimized for a Variety of Data Types</a:t>
            </a:r>
          </a:p>
          <a:p>
            <a:pPr marL="457200" indent="-457200">
              <a:buFont typeface="Arial"/>
              <a:buAutoNum type="arabicPeriod"/>
            </a:pPr>
            <a:r>
              <a:rPr lang="en-GB" sz="2400" dirty="0">
                <a:cs typeface="Arial"/>
              </a:rPr>
              <a:t>Facilitate a Shared Environment: Automatic parallelization &amp; distribution</a:t>
            </a:r>
          </a:p>
          <a:p>
            <a:pPr marL="457200" indent="-457200">
              <a:buFont typeface="Arial"/>
              <a:buAutoNum type="arabicPeriod"/>
            </a:pPr>
            <a:r>
              <a:rPr lang="en-GB" sz="2400" dirty="0">
                <a:cs typeface="Arial"/>
              </a:rPr>
              <a:t>Provide Value: Well supported by the community</a:t>
            </a:r>
          </a:p>
          <a:p>
            <a:pPr marL="457200" indent="-457200">
              <a:buFont typeface="Arial"/>
              <a:buAutoNum type="arabicPeriod"/>
            </a:pPr>
            <a:r>
              <a:rPr lang="en-US" sz="2400" dirty="0"/>
              <a:t>I/O scheduling</a:t>
            </a:r>
          </a:p>
          <a:p>
            <a:pPr marL="457200" indent="-457200">
              <a:buFont typeface="Arial"/>
              <a:buAutoNum type="arabicPeriod"/>
            </a:pPr>
            <a:r>
              <a:rPr lang="en-US" sz="2400" dirty="0"/>
              <a:t>Monitoring &amp; status updates</a:t>
            </a:r>
          </a:p>
          <a:p>
            <a:endParaRPr lang="en-US" sz="2400" dirty="0"/>
          </a:p>
        </p:txBody>
      </p:sp>
      <p:pic>
        <p:nvPicPr>
          <p:cNvPr id="20" name="Picture 19">
            <a:extLst>
              <a:ext uri="{FF2B5EF4-FFF2-40B4-BE49-F238E27FC236}">
                <a16:creationId xmlns:a16="http://schemas.microsoft.com/office/drawing/2014/main" id="{B282E40B-3510-48A6-ADD1-C447AD584606}"/>
              </a:ext>
            </a:extLst>
          </p:cNvPr>
          <p:cNvPicPr>
            <a:picLocks noChangeAspect="1"/>
          </p:cNvPicPr>
          <p:nvPr/>
        </p:nvPicPr>
        <p:blipFill>
          <a:blip r:embed="rId4"/>
          <a:stretch>
            <a:fillRect/>
          </a:stretch>
        </p:blipFill>
        <p:spPr>
          <a:xfrm>
            <a:off x="6879439" y="4424364"/>
            <a:ext cx="4775200" cy="1701800"/>
          </a:xfrm>
          <a:prstGeom prst="rect">
            <a:avLst/>
          </a:prstGeom>
        </p:spPr>
      </p:pic>
    </p:spTree>
    <p:extLst>
      <p:ext uri="{BB962C8B-B14F-4D97-AF65-F5344CB8AC3E}">
        <p14:creationId xmlns:p14="http://schemas.microsoft.com/office/powerpoint/2010/main" val="32636916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Hadoop Ecosystem</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7" name="object 3">
            <a:extLst>
              <a:ext uri="{FF2B5EF4-FFF2-40B4-BE49-F238E27FC236}">
                <a16:creationId xmlns:a16="http://schemas.microsoft.com/office/drawing/2014/main" id="{CC9F15BA-CA01-41D1-A607-FC9B3425F931}"/>
              </a:ext>
            </a:extLst>
          </p:cNvPr>
          <p:cNvSpPr/>
          <p:nvPr/>
        </p:nvSpPr>
        <p:spPr>
          <a:xfrm>
            <a:off x="6929147" y="2544079"/>
            <a:ext cx="451484" cy="1786889"/>
          </a:xfrm>
          <a:custGeom>
            <a:avLst/>
            <a:gdLst/>
            <a:ahLst/>
            <a:cxnLst/>
            <a:rect l="l" t="t" r="r" b="b"/>
            <a:pathLst>
              <a:path w="451485" h="1786889">
                <a:moveTo>
                  <a:pt x="373259" y="0"/>
                </a:moveTo>
                <a:lnTo>
                  <a:pt x="78047" y="0"/>
                </a:lnTo>
                <a:lnTo>
                  <a:pt x="47690" y="6068"/>
                </a:lnTo>
                <a:lnTo>
                  <a:pt x="22879" y="22699"/>
                </a:lnTo>
                <a:lnTo>
                  <a:pt x="6140" y="47534"/>
                </a:lnTo>
                <a:lnTo>
                  <a:pt x="0" y="78212"/>
                </a:lnTo>
                <a:lnTo>
                  <a:pt x="0" y="1707992"/>
                </a:lnTo>
                <a:lnTo>
                  <a:pt x="6140" y="1738431"/>
                </a:lnTo>
                <a:lnTo>
                  <a:pt x="22879" y="1763373"/>
                </a:lnTo>
                <a:lnTo>
                  <a:pt x="47690" y="1780235"/>
                </a:lnTo>
                <a:lnTo>
                  <a:pt x="78047" y="1786430"/>
                </a:lnTo>
                <a:lnTo>
                  <a:pt x="373259" y="1786430"/>
                </a:lnTo>
                <a:lnTo>
                  <a:pt x="403507" y="1780235"/>
                </a:lnTo>
                <a:lnTo>
                  <a:pt x="428330" y="1763373"/>
                </a:lnTo>
                <a:lnTo>
                  <a:pt x="445129" y="1738431"/>
                </a:lnTo>
                <a:lnTo>
                  <a:pt x="451306" y="1707992"/>
                </a:lnTo>
                <a:lnTo>
                  <a:pt x="451306" y="78212"/>
                </a:lnTo>
                <a:lnTo>
                  <a:pt x="445129" y="47534"/>
                </a:lnTo>
                <a:lnTo>
                  <a:pt x="428330" y="22699"/>
                </a:lnTo>
                <a:lnTo>
                  <a:pt x="403507" y="6068"/>
                </a:lnTo>
                <a:lnTo>
                  <a:pt x="373259" y="0"/>
                </a:lnTo>
                <a:close/>
              </a:path>
            </a:pathLst>
          </a:custGeom>
          <a:solidFill>
            <a:srgbClr val="FFFFFF"/>
          </a:solidFill>
        </p:spPr>
        <p:txBody>
          <a:bodyPr wrap="square" lIns="0" tIns="0" rIns="0" bIns="0" rtlCol="0"/>
          <a:lstStyle/>
          <a:p>
            <a:endParaRPr/>
          </a:p>
        </p:txBody>
      </p:sp>
      <p:sp>
        <p:nvSpPr>
          <p:cNvPr id="8" name="object 4">
            <a:extLst>
              <a:ext uri="{FF2B5EF4-FFF2-40B4-BE49-F238E27FC236}">
                <a16:creationId xmlns:a16="http://schemas.microsoft.com/office/drawing/2014/main" id="{7AAF9FD5-6306-410B-B2E6-21B1A7A846BA}"/>
              </a:ext>
            </a:extLst>
          </p:cNvPr>
          <p:cNvSpPr/>
          <p:nvPr/>
        </p:nvSpPr>
        <p:spPr>
          <a:xfrm>
            <a:off x="6929147" y="2544079"/>
            <a:ext cx="451484" cy="1786889"/>
          </a:xfrm>
          <a:custGeom>
            <a:avLst/>
            <a:gdLst/>
            <a:ahLst/>
            <a:cxnLst/>
            <a:rect l="l" t="t" r="r" b="b"/>
            <a:pathLst>
              <a:path w="451485" h="1786889">
                <a:moveTo>
                  <a:pt x="0" y="1707992"/>
                </a:moveTo>
                <a:lnTo>
                  <a:pt x="0" y="78212"/>
                </a:lnTo>
                <a:lnTo>
                  <a:pt x="6140" y="47534"/>
                </a:lnTo>
                <a:lnTo>
                  <a:pt x="22879" y="22699"/>
                </a:lnTo>
                <a:lnTo>
                  <a:pt x="47690" y="6068"/>
                </a:lnTo>
                <a:lnTo>
                  <a:pt x="78047" y="0"/>
                </a:lnTo>
                <a:lnTo>
                  <a:pt x="373259" y="0"/>
                </a:lnTo>
                <a:lnTo>
                  <a:pt x="403507" y="6068"/>
                </a:lnTo>
                <a:lnTo>
                  <a:pt x="428330" y="22699"/>
                </a:lnTo>
                <a:lnTo>
                  <a:pt x="445129" y="47534"/>
                </a:lnTo>
                <a:lnTo>
                  <a:pt x="451306" y="78212"/>
                </a:lnTo>
                <a:lnTo>
                  <a:pt x="451306" y="1707992"/>
                </a:lnTo>
                <a:lnTo>
                  <a:pt x="445129" y="1738431"/>
                </a:lnTo>
                <a:lnTo>
                  <a:pt x="428330" y="1763373"/>
                </a:lnTo>
                <a:lnTo>
                  <a:pt x="403507" y="1780235"/>
                </a:lnTo>
                <a:lnTo>
                  <a:pt x="373259" y="1786430"/>
                </a:lnTo>
                <a:lnTo>
                  <a:pt x="78047" y="1786430"/>
                </a:lnTo>
                <a:lnTo>
                  <a:pt x="47690" y="1780235"/>
                </a:lnTo>
                <a:lnTo>
                  <a:pt x="22879" y="1763373"/>
                </a:lnTo>
                <a:lnTo>
                  <a:pt x="6140" y="1738431"/>
                </a:lnTo>
                <a:lnTo>
                  <a:pt x="0" y="1707992"/>
                </a:lnTo>
                <a:close/>
              </a:path>
            </a:pathLst>
          </a:custGeom>
          <a:ln w="8387">
            <a:solidFill>
              <a:srgbClr val="000000"/>
            </a:solidFill>
          </a:ln>
        </p:spPr>
        <p:txBody>
          <a:bodyPr wrap="square" lIns="0" tIns="0" rIns="0" bIns="0" rtlCol="0"/>
          <a:lstStyle/>
          <a:p>
            <a:endParaRPr/>
          </a:p>
        </p:txBody>
      </p:sp>
      <p:sp>
        <p:nvSpPr>
          <p:cNvPr id="9" name="object 5">
            <a:extLst>
              <a:ext uri="{FF2B5EF4-FFF2-40B4-BE49-F238E27FC236}">
                <a16:creationId xmlns:a16="http://schemas.microsoft.com/office/drawing/2014/main" id="{17BB1A9A-A53A-4BE7-9D14-24DFCF1DF748}"/>
              </a:ext>
            </a:extLst>
          </p:cNvPr>
          <p:cNvSpPr/>
          <p:nvPr/>
        </p:nvSpPr>
        <p:spPr>
          <a:xfrm>
            <a:off x="6929147" y="4252071"/>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10" name="object 6">
            <a:extLst>
              <a:ext uri="{FF2B5EF4-FFF2-40B4-BE49-F238E27FC236}">
                <a16:creationId xmlns:a16="http://schemas.microsoft.com/office/drawing/2014/main" id="{BE802E61-A685-4811-9FB8-D95ECABF9556}"/>
              </a:ext>
            </a:extLst>
          </p:cNvPr>
          <p:cNvSpPr/>
          <p:nvPr/>
        </p:nvSpPr>
        <p:spPr>
          <a:xfrm>
            <a:off x="6978609" y="2617152"/>
            <a:ext cx="339329" cy="408788"/>
          </a:xfrm>
          <a:prstGeom prst="rect">
            <a:avLst/>
          </a:prstGeom>
          <a:blipFill>
            <a:blip r:embed="rId4"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3E3EF75B-4E1C-4B2E-A918-46E13CBC33E9}"/>
              </a:ext>
            </a:extLst>
          </p:cNvPr>
          <p:cNvSpPr txBox="1"/>
          <p:nvPr/>
        </p:nvSpPr>
        <p:spPr>
          <a:xfrm>
            <a:off x="7022223" y="3557096"/>
            <a:ext cx="258445" cy="652780"/>
          </a:xfrm>
          <a:prstGeom prst="rect">
            <a:avLst/>
          </a:prstGeom>
        </p:spPr>
        <p:txBody>
          <a:bodyPr vert="vert270" wrap="square" lIns="0" tIns="0" rIns="0" bIns="0" rtlCol="0">
            <a:spAutoFit/>
          </a:bodyPr>
          <a:lstStyle/>
          <a:p>
            <a:pPr marL="12700">
              <a:lnSpc>
                <a:spcPts val="1914"/>
              </a:lnSpc>
            </a:pPr>
            <a:r>
              <a:rPr sz="1650" spc="-5" dirty="0">
                <a:latin typeface="Arial"/>
                <a:cs typeface="Arial"/>
              </a:rPr>
              <a:t>H</a:t>
            </a:r>
            <a:r>
              <a:rPr sz="1650" dirty="0">
                <a:latin typeface="Arial"/>
                <a:cs typeface="Arial"/>
              </a:rPr>
              <a:t>Ba</a:t>
            </a:r>
            <a:r>
              <a:rPr sz="1650" spc="-5" dirty="0">
                <a:latin typeface="Arial"/>
                <a:cs typeface="Arial"/>
              </a:rPr>
              <a:t>s</a:t>
            </a:r>
            <a:r>
              <a:rPr sz="1650" dirty="0">
                <a:latin typeface="Arial"/>
                <a:cs typeface="Arial"/>
              </a:rPr>
              <a:t>e</a:t>
            </a:r>
            <a:endParaRPr sz="1650">
              <a:latin typeface="Arial"/>
              <a:cs typeface="Arial"/>
            </a:endParaRPr>
          </a:p>
        </p:txBody>
      </p:sp>
      <p:sp>
        <p:nvSpPr>
          <p:cNvPr id="12" name="object 8">
            <a:extLst>
              <a:ext uri="{FF2B5EF4-FFF2-40B4-BE49-F238E27FC236}">
                <a16:creationId xmlns:a16="http://schemas.microsoft.com/office/drawing/2014/main" id="{D5F5EF98-2DF0-4E6D-B1F2-45F245FA622C}"/>
              </a:ext>
            </a:extLst>
          </p:cNvPr>
          <p:cNvSpPr/>
          <p:nvPr/>
        </p:nvSpPr>
        <p:spPr>
          <a:xfrm>
            <a:off x="2820817" y="2552499"/>
            <a:ext cx="987425" cy="746760"/>
          </a:xfrm>
          <a:custGeom>
            <a:avLst/>
            <a:gdLst/>
            <a:ahLst/>
            <a:cxnLst/>
            <a:rect l="l" t="t" r="r" b="b"/>
            <a:pathLst>
              <a:path w="987425" h="746760">
                <a:moveTo>
                  <a:pt x="909162" y="0"/>
                </a:moveTo>
                <a:lnTo>
                  <a:pt x="78056" y="0"/>
                </a:lnTo>
                <a:lnTo>
                  <a:pt x="47719" y="6193"/>
                </a:lnTo>
                <a:lnTo>
                  <a:pt x="22903" y="23047"/>
                </a:lnTo>
                <a:lnTo>
                  <a:pt x="6149" y="47974"/>
                </a:lnTo>
                <a:lnTo>
                  <a:pt x="0" y="78386"/>
                </a:lnTo>
                <a:lnTo>
                  <a:pt x="0" y="667974"/>
                </a:lnTo>
                <a:lnTo>
                  <a:pt x="6149" y="698409"/>
                </a:lnTo>
                <a:lnTo>
                  <a:pt x="22903" y="723302"/>
                </a:lnTo>
                <a:lnTo>
                  <a:pt x="47719" y="740106"/>
                </a:lnTo>
                <a:lnTo>
                  <a:pt x="78056" y="746273"/>
                </a:lnTo>
                <a:lnTo>
                  <a:pt x="909162" y="746273"/>
                </a:lnTo>
                <a:lnTo>
                  <a:pt x="939410" y="740106"/>
                </a:lnTo>
                <a:lnTo>
                  <a:pt x="964233" y="723302"/>
                </a:lnTo>
                <a:lnTo>
                  <a:pt x="981032" y="698409"/>
                </a:lnTo>
                <a:lnTo>
                  <a:pt x="987209" y="667974"/>
                </a:lnTo>
                <a:lnTo>
                  <a:pt x="987209" y="78386"/>
                </a:lnTo>
                <a:lnTo>
                  <a:pt x="981032" y="47974"/>
                </a:lnTo>
                <a:lnTo>
                  <a:pt x="964233" y="23047"/>
                </a:lnTo>
                <a:lnTo>
                  <a:pt x="939410" y="6193"/>
                </a:lnTo>
                <a:lnTo>
                  <a:pt x="909162" y="0"/>
                </a:lnTo>
                <a:close/>
              </a:path>
            </a:pathLst>
          </a:custGeom>
          <a:solidFill>
            <a:srgbClr val="FFFFFF"/>
          </a:solidFill>
        </p:spPr>
        <p:txBody>
          <a:bodyPr wrap="square" lIns="0" tIns="0" rIns="0" bIns="0" rtlCol="0"/>
          <a:lstStyle/>
          <a:p>
            <a:endParaRPr/>
          </a:p>
        </p:txBody>
      </p:sp>
      <p:sp>
        <p:nvSpPr>
          <p:cNvPr id="14" name="object 9">
            <a:extLst>
              <a:ext uri="{FF2B5EF4-FFF2-40B4-BE49-F238E27FC236}">
                <a16:creationId xmlns:a16="http://schemas.microsoft.com/office/drawing/2014/main" id="{F586C540-4D5F-4AD4-95BA-6F33A882FC34}"/>
              </a:ext>
            </a:extLst>
          </p:cNvPr>
          <p:cNvSpPr/>
          <p:nvPr/>
        </p:nvSpPr>
        <p:spPr>
          <a:xfrm>
            <a:off x="2820817" y="2552499"/>
            <a:ext cx="987425" cy="746760"/>
          </a:xfrm>
          <a:custGeom>
            <a:avLst/>
            <a:gdLst/>
            <a:ahLst/>
            <a:cxnLst/>
            <a:rect l="l" t="t" r="r" b="b"/>
            <a:pathLst>
              <a:path w="987425" h="746760">
                <a:moveTo>
                  <a:pt x="78056" y="0"/>
                </a:moveTo>
                <a:lnTo>
                  <a:pt x="909162" y="0"/>
                </a:lnTo>
                <a:lnTo>
                  <a:pt x="939410" y="6193"/>
                </a:lnTo>
                <a:lnTo>
                  <a:pt x="964233" y="23047"/>
                </a:lnTo>
                <a:lnTo>
                  <a:pt x="981032" y="47974"/>
                </a:lnTo>
                <a:lnTo>
                  <a:pt x="987209" y="78386"/>
                </a:lnTo>
                <a:lnTo>
                  <a:pt x="987209" y="667974"/>
                </a:lnTo>
                <a:lnTo>
                  <a:pt x="981032" y="698409"/>
                </a:lnTo>
                <a:lnTo>
                  <a:pt x="964233" y="723302"/>
                </a:lnTo>
                <a:lnTo>
                  <a:pt x="939410" y="740106"/>
                </a:lnTo>
                <a:lnTo>
                  <a:pt x="909162" y="746273"/>
                </a:lnTo>
                <a:lnTo>
                  <a:pt x="78056" y="746273"/>
                </a:lnTo>
                <a:lnTo>
                  <a:pt x="47719" y="740106"/>
                </a:lnTo>
                <a:lnTo>
                  <a:pt x="22903" y="723302"/>
                </a:lnTo>
                <a:lnTo>
                  <a:pt x="6149" y="698409"/>
                </a:lnTo>
                <a:lnTo>
                  <a:pt x="0" y="667974"/>
                </a:lnTo>
                <a:lnTo>
                  <a:pt x="0" y="78386"/>
                </a:lnTo>
                <a:lnTo>
                  <a:pt x="6149" y="47974"/>
                </a:lnTo>
                <a:lnTo>
                  <a:pt x="22903" y="23047"/>
                </a:lnTo>
                <a:lnTo>
                  <a:pt x="47719" y="6193"/>
                </a:lnTo>
                <a:lnTo>
                  <a:pt x="78056" y="0"/>
                </a:lnTo>
                <a:close/>
              </a:path>
            </a:pathLst>
          </a:custGeom>
          <a:ln w="8397">
            <a:solidFill>
              <a:srgbClr val="000000"/>
            </a:solidFill>
          </a:ln>
        </p:spPr>
        <p:txBody>
          <a:bodyPr wrap="square" lIns="0" tIns="0" rIns="0" bIns="0" rtlCol="0"/>
          <a:lstStyle/>
          <a:p>
            <a:endParaRPr/>
          </a:p>
        </p:txBody>
      </p:sp>
      <p:sp>
        <p:nvSpPr>
          <p:cNvPr id="15" name="object 10">
            <a:extLst>
              <a:ext uri="{FF2B5EF4-FFF2-40B4-BE49-F238E27FC236}">
                <a16:creationId xmlns:a16="http://schemas.microsoft.com/office/drawing/2014/main" id="{B048DFCD-6852-4E6E-8B23-2E15B6174A83}"/>
              </a:ext>
            </a:extLst>
          </p:cNvPr>
          <p:cNvSpPr/>
          <p:nvPr/>
        </p:nvSpPr>
        <p:spPr>
          <a:xfrm>
            <a:off x="2898873" y="2552499"/>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16" name="object 11">
            <a:extLst>
              <a:ext uri="{FF2B5EF4-FFF2-40B4-BE49-F238E27FC236}">
                <a16:creationId xmlns:a16="http://schemas.microsoft.com/office/drawing/2014/main" id="{3F473A89-62F4-4903-BA98-4486350E6FF3}"/>
              </a:ext>
            </a:extLst>
          </p:cNvPr>
          <p:cNvSpPr txBox="1"/>
          <p:nvPr/>
        </p:nvSpPr>
        <p:spPr>
          <a:xfrm>
            <a:off x="2873708" y="2773569"/>
            <a:ext cx="440690" cy="276860"/>
          </a:xfrm>
          <a:prstGeom prst="rect">
            <a:avLst/>
          </a:prstGeom>
        </p:spPr>
        <p:txBody>
          <a:bodyPr vert="horz" wrap="square" lIns="0" tIns="12065" rIns="0" bIns="0" rtlCol="0">
            <a:spAutoFit/>
          </a:bodyPr>
          <a:lstStyle/>
          <a:p>
            <a:pPr marL="12700">
              <a:lnSpc>
                <a:spcPct val="100000"/>
              </a:lnSpc>
              <a:spcBef>
                <a:spcPts val="95"/>
              </a:spcBef>
            </a:pPr>
            <a:r>
              <a:rPr sz="1650" spc="-15" dirty="0">
                <a:latin typeface="Arial"/>
                <a:cs typeface="Arial"/>
              </a:rPr>
              <a:t>H</a:t>
            </a:r>
            <a:r>
              <a:rPr sz="1650" spc="-10" dirty="0">
                <a:latin typeface="Arial"/>
                <a:cs typeface="Arial"/>
              </a:rPr>
              <a:t>i</a:t>
            </a:r>
            <a:r>
              <a:rPr sz="1650" spc="-15" dirty="0">
                <a:latin typeface="Arial"/>
                <a:cs typeface="Arial"/>
              </a:rPr>
              <a:t>ve</a:t>
            </a:r>
            <a:endParaRPr sz="1650">
              <a:latin typeface="Arial"/>
              <a:cs typeface="Arial"/>
            </a:endParaRPr>
          </a:p>
        </p:txBody>
      </p:sp>
      <p:sp>
        <p:nvSpPr>
          <p:cNvPr id="17" name="object 12">
            <a:extLst>
              <a:ext uri="{FF2B5EF4-FFF2-40B4-BE49-F238E27FC236}">
                <a16:creationId xmlns:a16="http://schemas.microsoft.com/office/drawing/2014/main" id="{8E220A12-2F3A-487C-B7EC-CC8B942FC1A0}"/>
              </a:ext>
            </a:extLst>
          </p:cNvPr>
          <p:cNvSpPr/>
          <p:nvPr/>
        </p:nvSpPr>
        <p:spPr>
          <a:xfrm>
            <a:off x="3285689" y="2752284"/>
            <a:ext cx="459102" cy="386548"/>
          </a:xfrm>
          <a:prstGeom prst="rect">
            <a:avLst/>
          </a:prstGeom>
          <a:blipFill>
            <a:blip r:embed="rId5" cstate="print"/>
            <a:stretch>
              <a:fillRect/>
            </a:stretch>
          </a:blipFill>
        </p:spPr>
        <p:txBody>
          <a:bodyPr wrap="square" lIns="0" tIns="0" rIns="0" bIns="0" rtlCol="0"/>
          <a:lstStyle/>
          <a:p>
            <a:endParaRPr/>
          </a:p>
        </p:txBody>
      </p:sp>
      <p:sp>
        <p:nvSpPr>
          <p:cNvPr id="18" name="object 13">
            <a:extLst>
              <a:ext uri="{FF2B5EF4-FFF2-40B4-BE49-F238E27FC236}">
                <a16:creationId xmlns:a16="http://schemas.microsoft.com/office/drawing/2014/main" id="{A79EB302-BE6F-4D43-B3B2-908E7530AAD4}"/>
              </a:ext>
            </a:extLst>
          </p:cNvPr>
          <p:cNvSpPr/>
          <p:nvPr/>
        </p:nvSpPr>
        <p:spPr>
          <a:xfrm>
            <a:off x="3872388" y="2552499"/>
            <a:ext cx="986790" cy="746760"/>
          </a:xfrm>
          <a:custGeom>
            <a:avLst/>
            <a:gdLst/>
            <a:ahLst/>
            <a:cxnLst/>
            <a:rect l="l" t="t" r="r" b="b"/>
            <a:pathLst>
              <a:path w="986789" h="746760">
                <a:moveTo>
                  <a:pt x="908504" y="0"/>
                </a:moveTo>
                <a:lnTo>
                  <a:pt x="78047" y="0"/>
                </a:lnTo>
                <a:lnTo>
                  <a:pt x="47434" y="6193"/>
                </a:lnTo>
                <a:lnTo>
                  <a:pt x="22651" y="23047"/>
                </a:lnTo>
                <a:lnTo>
                  <a:pt x="6055" y="47974"/>
                </a:lnTo>
                <a:lnTo>
                  <a:pt x="0" y="78386"/>
                </a:lnTo>
                <a:lnTo>
                  <a:pt x="0" y="667974"/>
                </a:lnTo>
                <a:lnTo>
                  <a:pt x="6055" y="698409"/>
                </a:lnTo>
                <a:lnTo>
                  <a:pt x="22651" y="723302"/>
                </a:lnTo>
                <a:lnTo>
                  <a:pt x="47434" y="740106"/>
                </a:lnTo>
                <a:lnTo>
                  <a:pt x="78047" y="746273"/>
                </a:lnTo>
                <a:lnTo>
                  <a:pt x="908504" y="746273"/>
                </a:lnTo>
                <a:lnTo>
                  <a:pt x="939117" y="740106"/>
                </a:lnTo>
                <a:lnTo>
                  <a:pt x="963899" y="723302"/>
                </a:lnTo>
                <a:lnTo>
                  <a:pt x="980496" y="698409"/>
                </a:lnTo>
                <a:lnTo>
                  <a:pt x="986551" y="667974"/>
                </a:lnTo>
                <a:lnTo>
                  <a:pt x="986551" y="78386"/>
                </a:lnTo>
                <a:lnTo>
                  <a:pt x="980496" y="47974"/>
                </a:lnTo>
                <a:lnTo>
                  <a:pt x="963899" y="23047"/>
                </a:lnTo>
                <a:lnTo>
                  <a:pt x="939117" y="6193"/>
                </a:lnTo>
                <a:lnTo>
                  <a:pt x="908504" y="0"/>
                </a:lnTo>
                <a:close/>
              </a:path>
            </a:pathLst>
          </a:custGeom>
          <a:solidFill>
            <a:srgbClr val="FFFFFF"/>
          </a:solidFill>
        </p:spPr>
        <p:txBody>
          <a:bodyPr wrap="square" lIns="0" tIns="0" rIns="0" bIns="0" rtlCol="0"/>
          <a:lstStyle/>
          <a:p>
            <a:endParaRPr/>
          </a:p>
        </p:txBody>
      </p:sp>
      <p:sp>
        <p:nvSpPr>
          <p:cNvPr id="22" name="object 14">
            <a:extLst>
              <a:ext uri="{FF2B5EF4-FFF2-40B4-BE49-F238E27FC236}">
                <a16:creationId xmlns:a16="http://schemas.microsoft.com/office/drawing/2014/main" id="{A14F9ADB-F052-4543-BC9D-1483F8E9CB03}"/>
              </a:ext>
            </a:extLst>
          </p:cNvPr>
          <p:cNvSpPr/>
          <p:nvPr/>
        </p:nvSpPr>
        <p:spPr>
          <a:xfrm>
            <a:off x="3872388" y="2552499"/>
            <a:ext cx="986790" cy="746760"/>
          </a:xfrm>
          <a:custGeom>
            <a:avLst/>
            <a:gdLst/>
            <a:ahLst/>
            <a:cxnLst/>
            <a:rect l="l" t="t" r="r" b="b"/>
            <a:pathLst>
              <a:path w="986789" h="746760">
                <a:moveTo>
                  <a:pt x="78047" y="0"/>
                </a:moveTo>
                <a:lnTo>
                  <a:pt x="908504" y="0"/>
                </a:lnTo>
                <a:lnTo>
                  <a:pt x="939117" y="6193"/>
                </a:lnTo>
                <a:lnTo>
                  <a:pt x="963899" y="23047"/>
                </a:lnTo>
                <a:lnTo>
                  <a:pt x="980496" y="47974"/>
                </a:lnTo>
                <a:lnTo>
                  <a:pt x="986551" y="78386"/>
                </a:lnTo>
                <a:lnTo>
                  <a:pt x="986551" y="667974"/>
                </a:lnTo>
                <a:lnTo>
                  <a:pt x="980496" y="698409"/>
                </a:lnTo>
                <a:lnTo>
                  <a:pt x="963899" y="723302"/>
                </a:lnTo>
                <a:lnTo>
                  <a:pt x="939117" y="740106"/>
                </a:lnTo>
                <a:lnTo>
                  <a:pt x="908504" y="746273"/>
                </a:lnTo>
                <a:lnTo>
                  <a:pt x="78047" y="746273"/>
                </a:lnTo>
                <a:lnTo>
                  <a:pt x="47434" y="740106"/>
                </a:lnTo>
                <a:lnTo>
                  <a:pt x="22651" y="723302"/>
                </a:lnTo>
                <a:lnTo>
                  <a:pt x="6055" y="698409"/>
                </a:lnTo>
                <a:lnTo>
                  <a:pt x="0" y="667974"/>
                </a:lnTo>
                <a:lnTo>
                  <a:pt x="0" y="78386"/>
                </a:lnTo>
                <a:lnTo>
                  <a:pt x="6055" y="47974"/>
                </a:lnTo>
                <a:lnTo>
                  <a:pt x="22651" y="23047"/>
                </a:lnTo>
                <a:lnTo>
                  <a:pt x="47434" y="6193"/>
                </a:lnTo>
                <a:lnTo>
                  <a:pt x="78047" y="0"/>
                </a:lnTo>
                <a:close/>
              </a:path>
            </a:pathLst>
          </a:custGeom>
          <a:ln w="8397">
            <a:solidFill>
              <a:srgbClr val="000000"/>
            </a:solidFill>
          </a:ln>
        </p:spPr>
        <p:txBody>
          <a:bodyPr wrap="square" lIns="0" tIns="0" rIns="0" bIns="0" rtlCol="0"/>
          <a:lstStyle/>
          <a:p>
            <a:endParaRPr/>
          </a:p>
        </p:txBody>
      </p:sp>
      <p:sp>
        <p:nvSpPr>
          <p:cNvPr id="23" name="object 15">
            <a:extLst>
              <a:ext uri="{FF2B5EF4-FFF2-40B4-BE49-F238E27FC236}">
                <a16:creationId xmlns:a16="http://schemas.microsoft.com/office/drawing/2014/main" id="{3A673297-53FD-4067-8A8F-AED94CC92BD7}"/>
              </a:ext>
            </a:extLst>
          </p:cNvPr>
          <p:cNvSpPr/>
          <p:nvPr/>
        </p:nvSpPr>
        <p:spPr>
          <a:xfrm>
            <a:off x="3950436" y="2552499"/>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24" name="object 16">
            <a:extLst>
              <a:ext uri="{FF2B5EF4-FFF2-40B4-BE49-F238E27FC236}">
                <a16:creationId xmlns:a16="http://schemas.microsoft.com/office/drawing/2014/main" id="{6DC4819C-1F20-452D-8FF6-2496B75167F1}"/>
              </a:ext>
            </a:extLst>
          </p:cNvPr>
          <p:cNvSpPr txBox="1"/>
          <p:nvPr/>
        </p:nvSpPr>
        <p:spPr>
          <a:xfrm>
            <a:off x="4014484" y="2773569"/>
            <a:ext cx="326390" cy="276860"/>
          </a:xfrm>
          <a:prstGeom prst="rect">
            <a:avLst/>
          </a:prstGeom>
        </p:spPr>
        <p:txBody>
          <a:bodyPr vert="horz" wrap="square" lIns="0" tIns="12065" rIns="0" bIns="0" rtlCol="0">
            <a:spAutoFit/>
          </a:bodyPr>
          <a:lstStyle/>
          <a:p>
            <a:pPr marL="12700">
              <a:lnSpc>
                <a:spcPct val="100000"/>
              </a:lnSpc>
              <a:spcBef>
                <a:spcPts val="95"/>
              </a:spcBef>
            </a:pPr>
            <a:r>
              <a:rPr sz="1650" spc="-20" dirty="0">
                <a:latin typeface="Arial"/>
                <a:cs typeface="Arial"/>
              </a:rPr>
              <a:t>P</a:t>
            </a:r>
            <a:r>
              <a:rPr sz="1650" spc="-10" dirty="0">
                <a:latin typeface="Arial"/>
                <a:cs typeface="Arial"/>
              </a:rPr>
              <a:t>i</a:t>
            </a:r>
            <a:r>
              <a:rPr sz="1650" spc="-5" dirty="0">
                <a:latin typeface="Arial"/>
                <a:cs typeface="Arial"/>
              </a:rPr>
              <a:t>g</a:t>
            </a:r>
            <a:endParaRPr sz="1650" dirty="0">
              <a:latin typeface="Arial"/>
              <a:cs typeface="Arial"/>
            </a:endParaRPr>
          </a:p>
        </p:txBody>
      </p:sp>
      <p:sp>
        <p:nvSpPr>
          <p:cNvPr id="25" name="object 17">
            <a:extLst>
              <a:ext uri="{FF2B5EF4-FFF2-40B4-BE49-F238E27FC236}">
                <a16:creationId xmlns:a16="http://schemas.microsoft.com/office/drawing/2014/main" id="{8CC77376-B2F9-4A94-9AEF-40CB9C80DF28}"/>
              </a:ext>
            </a:extLst>
          </p:cNvPr>
          <p:cNvSpPr/>
          <p:nvPr/>
        </p:nvSpPr>
        <p:spPr>
          <a:xfrm>
            <a:off x="4469915" y="2759602"/>
            <a:ext cx="271373" cy="372086"/>
          </a:xfrm>
          <a:prstGeom prst="rect">
            <a:avLst/>
          </a:prstGeom>
          <a:blipFill>
            <a:blip r:embed="rId6" cstate="print"/>
            <a:stretch>
              <a:fillRect/>
            </a:stretch>
          </a:blipFill>
        </p:spPr>
        <p:txBody>
          <a:bodyPr wrap="square" lIns="0" tIns="0" rIns="0" bIns="0" rtlCol="0"/>
          <a:lstStyle/>
          <a:p>
            <a:endParaRPr/>
          </a:p>
        </p:txBody>
      </p:sp>
      <p:sp>
        <p:nvSpPr>
          <p:cNvPr id="26" name="object 18">
            <a:extLst>
              <a:ext uri="{FF2B5EF4-FFF2-40B4-BE49-F238E27FC236}">
                <a16:creationId xmlns:a16="http://schemas.microsoft.com/office/drawing/2014/main" id="{47DC77E7-3A5B-469B-82F0-0D1034F13D3C}"/>
              </a:ext>
            </a:extLst>
          </p:cNvPr>
          <p:cNvSpPr/>
          <p:nvPr/>
        </p:nvSpPr>
        <p:spPr>
          <a:xfrm>
            <a:off x="2322577" y="2541475"/>
            <a:ext cx="450850" cy="2308225"/>
          </a:xfrm>
          <a:custGeom>
            <a:avLst/>
            <a:gdLst/>
            <a:ahLst/>
            <a:cxnLst/>
            <a:rect l="l" t="t" r="r" b="b"/>
            <a:pathLst>
              <a:path w="450850" h="2308225">
                <a:moveTo>
                  <a:pt x="372662" y="0"/>
                </a:moveTo>
                <a:lnTo>
                  <a:pt x="78057" y="0"/>
                </a:lnTo>
                <a:lnTo>
                  <a:pt x="47717" y="6165"/>
                </a:lnTo>
                <a:lnTo>
                  <a:pt x="22901" y="22960"/>
                </a:lnTo>
                <a:lnTo>
                  <a:pt x="6148" y="47827"/>
                </a:lnTo>
                <a:lnTo>
                  <a:pt x="0" y="78212"/>
                </a:lnTo>
                <a:lnTo>
                  <a:pt x="0" y="2229717"/>
                </a:lnTo>
                <a:lnTo>
                  <a:pt x="6148" y="2260122"/>
                </a:lnTo>
                <a:lnTo>
                  <a:pt x="22901" y="2284991"/>
                </a:lnTo>
                <a:lnTo>
                  <a:pt x="47717" y="2301779"/>
                </a:lnTo>
                <a:lnTo>
                  <a:pt x="78057" y="2307941"/>
                </a:lnTo>
                <a:lnTo>
                  <a:pt x="372662" y="2307941"/>
                </a:lnTo>
                <a:lnTo>
                  <a:pt x="403182" y="2301779"/>
                </a:lnTo>
                <a:lnTo>
                  <a:pt x="427977" y="2284991"/>
                </a:lnTo>
                <a:lnTo>
                  <a:pt x="444630" y="2260122"/>
                </a:lnTo>
                <a:lnTo>
                  <a:pt x="450718" y="2229717"/>
                </a:lnTo>
                <a:lnTo>
                  <a:pt x="450718" y="78212"/>
                </a:lnTo>
                <a:lnTo>
                  <a:pt x="444630" y="47827"/>
                </a:lnTo>
                <a:lnTo>
                  <a:pt x="427977" y="22960"/>
                </a:lnTo>
                <a:lnTo>
                  <a:pt x="403182" y="6165"/>
                </a:lnTo>
                <a:lnTo>
                  <a:pt x="372662" y="0"/>
                </a:lnTo>
                <a:close/>
              </a:path>
            </a:pathLst>
          </a:custGeom>
          <a:solidFill>
            <a:srgbClr val="FFFFFF"/>
          </a:solidFill>
        </p:spPr>
        <p:txBody>
          <a:bodyPr wrap="square" lIns="0" tIns="0" rIns="0" bIns="0" rtlCol="0"/>
          <a:lstStyle/>
          <a:p>
            <a:endParaRPr/>
          </a:p>
        </p:txBody>
      </p:sp>
      <p:sp>
        <p:nvSpPr>
          <p:cNvPr id="27" name="object 19">
            <a:extLst>
              <a:ext uri="{FF2B5EF4-FFF2-40B4-BE49-F238E27FC236}">
                <a16:creationId xmlns:a16="http://schemas.microsoft.com/office/drawing/2014/main" id="{455D5AE3-A9D2-421D-906F-63134C9D6CD4}"/>
              </a:ext>
            </a:extLst>
          </p:cNvPr>
          <p:cNvSpPr/>
          <p:nvPr/>
        </p:nvSpPr>
        <p:spPr>
          <a:xfrm>
            <a:off x="2322577" y="2541475"/>
            <a:ext cx="450850" cy="2308225"/>
          </a:xfrm>
          <a:custGeom>
            <a:avLst/>
            <a:gdLst/>
            <a:ahLst/>
            <a:cxnLst/>
            <a:rect l="l" t="t" r="r" b="b"/>
            <a:pathLst>
              <a:path w="450850" h="2308225">
                <a:moveTo>
                  <a:pt x="0" y="2229717"/>
                </a:moveTo>
                <a:lnTo>
                  <a:pt x="0" y="78212"/>
                </a:lnTo>
                <a:lnTo>
                  <a:pt x="6148" y="47827"/>
                </a:lnTo>
                <a:lnTo>
                  <a:pt x="22901" y="22960"/>
                </a:lnTo>
                <a:lnTo>
                  <a:pt x="47717" y="6165"/>
                </a:lnTo>
                <a:lnTo>
                  <a:pt x="78057" y="0"/>
                </a:lnTo>
                <a:lnTo>
                  <a:pt x="372662" y="0"/>
                </a:lnTo>
                <a:lnTo>
                  <a:pt x="403182" y="6165"/>
                </a:lnTo>
                <a:lnTo>
                  <a:pt x="427977" y="22960"/>
                </a:lnTo>
                <a:lnTo>
                  <a:pt x="444630" y="47827"/>
                </a:lnTo>
                <a:lnTo>
                  <a:pt x="450718" y="78212"/>
                </a:lnTo>
                <a:lnTo>
                  <a:pt x="450718" y="2229717"/>
                </a:lnTo>
                <a:lnTo>
                  <a:pt x="444630" y="2260122"/>
                </a:lnTo>
                <a:lnTo>
                  <a:pt x="427977" y="2284991"/>
                </a:lnTo>
                <a:lnTo>
                  <a:pt x="403182" y="2301779"/>
                </a:lnTo>
                <a:lnTo>
                  <a:pt x="372662" y="2307941"/>
                </a:lnTo>
                <a:lnTo>
                  <a:pt x="78057" y="2307941"/>
                </a:lnTo>
                <a:lnTo>
                  <a:pt x="47717" y="2301779"/>
                </a:lnTo>
                <a:lnTo>
                  <a:pt x="22901" y="2284991"/>
                </a:lnTo>
                <a:lnTo>
                  <a:pt x="6148" y="2260122"/>
                </a:lnTo>
                <a:lnTo>
                  <a:pt x="0" y="2229717"/>
                </a:lnTo>
                <a:close/>
              </a:path>
            </a:pathLst>
          </a:custGeom>
          <a:ln w="8387">
            <a:solidFill>
              <a:srgbClr val="000000"/>
            </a:solidFill>
          </a:ln>
        </p:spPr>
        <p:txBody>
          <a:bodyPr wrap="square" lIns="0" tIns="0" rIns="0" bIns="0" rtlCol="0"/>
          <a:lstStyle/>
          <a:p>
            <a:endParaRPr/>
          </a:p>
        </p:txBody>
      </p:sp>
      <p:sp>
        <p:nvSpPr>
          <p:cNvPr id="28" name="object 20">
            <a:extLst>
              <a:ext uri="{FF2B5EF4-FFF2-40B4-BE49-F238E27FC236}">
                <a16:creationId xmlns:a16="http://schemas.microsoft.com/office/drawing/2014/main" id="{60359A78-010C-41C8-8FF2-6FA5D5426A83}"/>
              </a:ext>
            </a:extLst>
          </p:cNvPr>
          <p:cNvSpPr/>
          <p:nvPr/>
        </p:nvSpPr>
        <p:spPr>
          <a:xfrm>
            <a:off x="2322577" y="4771192"/>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29" name="object 21">
            <a:extLst>
              <a:ext uri="{FF2B5EF4-FFF2-40B4-BE49-F238E27FC236}">
                <a16:creationId xmlns:a16="http://schemas.microsoft.com/office/drawing/2014/main" id="{DF1DA96A-1AFF-417C-82A0-4A794585060A}"/>
              </a:ext>
            </a:extLst>
          </p:cNvPr>
          <p:cNvSpPr txBox="1"/>
          <p:nvPr/>
        </p:nvSpPr>
        <p:spPr>
          <a:xfrm>
            <a:off x="2403180" y="3736176"/>
            <a:ext cx="258445" cy="1024255"/>
          </a:xfrm>
          <a:prstGeom prst="rect">
            <a:avLst/>
          </a:prstGeom>
        </p:spPr>
        <p:txBody>
          <a:bodyPr vert="vert270" wrap="square" lIns="0" tIns="0" rIns="0" bIns="0" rtlCol="0">
            <a:spAutoFit/>
          </a:bodyPr>
          <a:lstStyle/>
          <a:p>
            <a:pPr marL="12700">
              <a:lnSpc>
                <a:spcPts val="1914"/>
              </a:lnSpc>
            </a:pPr>
            <a:r>
              <a:rPr sz="1650" spc="-10" dirty="0">
                <a:latin typeface="Arial"/>
                <a:cs typeface="Arial"/>
              </a:rPr>
              <a:t>Zookeeper</a:t>
            </a:r>
            <a:endParaRPr sz="1650">
              <a:latin typeface="Arial"/>
              <a:cs typeface="Arial"/>
            </a:endParaRPr>
          </a:p>
        </p:txBody>
      </p:sp>
      <p:sp>
        <p:nvSpPr>
          <p:cNvPr id="30" name="object 22">
            <a:extLst>
              <a:ext uri="{FF2B5EF4-FFF2-40B4-BE49-F238E27FC236}">
                <a16:creationId xmlns:a16="http://schemas.microsoft.com/office/drawing/2014/main" id="{8D017C2C-ECD6-4036-9AC2-120DCF992510}"/>
              </a:ext>
            </a:extLst>
          </p:cNvPr>
          <p:cNvSpPr/>
          <p:nvPr/>
        </p:nvSpPr>
        <p:spPr>
          <a:xfrm>
            <a:off x="2333543" y="2643246"/>
            <a:ext cx="420832" cy="287433"/>
          </a:xfrm>
          <a:prstGeom prst="rect">
            <a:avLst/>
          </a:prstGeom>
          <a:blipFill>
            <a:blip r:embed="rId7" cstate="print"/>
            <a:stretch>
              <a:fillRect/>
            </a:stretch>
          </a:blipFill>
        </p:spPr>
        <p:txBody>
          <a:bodyPr wrap="square" lIns="0" tIns="0" rIns="0" bIns="0" rtlCol="0"/>
          <a:lstStyle/>
          <a:p>
            <a:endParaRPr/>
          </a:p>
        </p:txBody>
      </p:sp>
      <p:sp>
        <p:nvSpPr>
          <p:cNvPr id="31" name="object 23">
            <a:extLst>
              <a:ext uri="{FF2B5EF4-FFF2-40B4-BE49-F238E27FC236}">
                <a16:creationId xmlns:a16="http://schemas.microsoft.com/office/drawing/2014/main" id="{89F2A926-B34E-497C-812B-35C0E922D66F}"/>
              </a:ext>
            </a:extLst>
          </p:cNvPr>
          <p:cNvSpPr/>
          <p:nvPr/>
        </p:nvSpPr>
        <p:spPr>
          <a:xfrm>
            <a:off x="4904503" y="2549895"/>
            <a:ext cx="451484" cy="1266190"/>
          </a:xfrm>
          <a:custGeom>
            <a:avLst/>
            <a:gdLst/>
            <a:ahLst/>
            <a:cxnLst/>
            <a:rect l="l" t="t" r="r" b="b"/>
            <a:pathLst>
              <a:path w="451485" h="1266189">
                <a:moveTo>
                  <a:pt x="373345" y="0"/>
                </a:moveTo>
                <a:lnTo>
                  <a:pt x="78047" y="0"/>
                </a:lnTo>
                <a:lnTo>
                  <a:pt x="47726" y="6194"/>
                </a:lnTo>
                <a:lnTo>
                  <a:pt x="22911" y="23057"/>
                </a:lnTo>
                <a:lnTo>
                  <a:pt x="6152" y="48010"/>
                </a:lnTo>
                <a:lnTo>
                  <a:pt x="0" y="78472"/>
                </a:lnTo>
                <a:lnTo>
                  <a:pt x="0" y="1187597"/>
                </a:lnTo>
                <a:lnTo>
                  <a:pt x="6152" y="1218302"/>
                </a:lnTo>
                <a:lnTo>
                  <a:pt x="22911" y="1243196"/>
                </a:lnTo>
                <a:lnTo>
                  <a:pt x="47726" y="1259888"/>
                </a:lnTo>
                <a:lnTo>
                  <a:pt x="78047" y="1265983"/>
                </a:lnTo>
                <a:lnTo>
                  <a:pt x="373345" y="1265983"/>
                </a:lnTo>
                <a:lnTo>
                  <a:pt x="403593" y="1259888"/>
                </a:lnTo>
                <a:lnTo>
                  <a:pt x="428416" y="1243196"/>
                </a:lnTo>
                <a:lnTo>
                  <a:pt x="445216" y="1218302"/>
                </a:lnTo>
                <a:lnTo>
                  <a:pt x="451393" y="1187597"/>
                </a:lnTo>
                <a:lnTo>
                  <a:pt x="451393" y="78472"/>
                </a:lnTo>
                <a:lnTo>
                  <a:pt x="445216" y="48010"/>
                </a:lnTo>
                <a:lnTo>
                  <a:pt x="428416" y="23057"/>
                </a:lnTo>
                <a:lnTo>
                  <a:pt x="403593" y="6194"/>
                </a:lnTo>
                <a:lnTo>
                  <a:pt x="373345" y="0"/>
                </a:lnTo>
                <a:close/>
              </a:path>
            </a:pathLst>
          </a:custGeom>
          <a:solidFill>
            <a:srgbClr val="FFFFFF"/>
          </a:solidFill>
        </p:spPr>
        <p:txBody>
          <a:bodyPr wrap="square" lIns="0" tIns="0" rIns="0" bIns="0" rtlCol="0"/>
          <a:lstStyle/>
          <a:p>
            <a:endParaRPr/>
          </a:p>
        </p:txBody>
      </p:sp>
      <p:sp>
        <p:nvSpPr>
          <p:cNvPr id="32" name="object 24">
            <a:extLst>
              <a:ext uri="{FF2B5EF4-FFF2-40B4-BE49-F238E27FC236}">
                <a16:creationId xmlns:a16="http://schemas.microsoft.com/office/drawing/2014/main" id="{EC4A493C-FD3C-4F1D-A08D-EB207005F912}"/>
              </a:ext>
            </a:extLst>
          </p:cNvPr>
          <p:cNvSpPr/>
          <p:nvPr/>
        </p:nvSpPr>
        <p:spPr>
          <a:xfrm>
            <a:off x="4904503" y="2549895"/>
            <a:ext cx="451484" cy="1266190"/>
          </a:xfrm>
          <a:custGeom>
            <a:avLst/>
            <a:gdLst/>
            <a:ahLst/>
            <a:cxnLst/>
            <a:rect l="l" t="t" r="r" b="b"/>
            <a:pathLst>
              <a:path w="451485" h="1266189">
                <a:moveTo>
                  <a:pt x="0" y="1187597"/>
                </a:moveTo>
                <a:lnTo>
                  <a:pt x="0" y="78472"/>
                </a:lnTo>
                <a:lnTo>
                  <a:pt x="6152" y="48010"/>
                </a:lnTo>
                <a:lnTo>
                  <a:pt x="22911" y="23057"/>
                </a:lnTo>
                <a:lnTo>
                  <a:pt x="47726" y="6194"/>
                </a:lnTo>
                <a:lnTo>
                  <a:pt x="78047" y="0"/>
                </a:lnTo>
                <a:lnTo>
                  <a:pt x="373345" y="0"/>
                </a:lnTo>
                <a:lnTo>
                  <a:pt x="403593" y="6194"/>
                </a:lnTo>
                <a:lnTo>
                  <a:pt x="428416" y="23057"/>
                </a:lnTo>
                <a:lnTo>
                  <a:pt x="445216" y="48010"/>
                </a:lnTo>
                <a:lnTo>
                  <a:pt x="451393" y="78472"/>
                </a:lnTo>
                <a:lnTo>
                  <a:pt x="451393" y="1187597"/>
                </a:lnTo>
                <a:lnTo>
                  <a:pt x="445216" y="1218302"/>
                </a:lnTo>
                <a:lnTo>
                  <a:pt x="428416" y="1243196"/>
                </a:lnTo>
                <a:lnTo>
                  <a:pt x="403593" y="1259887"/>
                </a:lnTo>
                <a:lnTo>
                  <a:pt x="373345" y="1265983"/>
                </a:lnTo>
                <a:lnTo>
                  <a:pt x="78047" y="1265983"/>
                </a:lnTo>
                <a:lnTo>
                  <a:pt x="47726" y="1259887"/>
                </a:lnTo>
                <a:lnTo>
                  <a:pt x="22911" y="1243196"/>
                </a:lnTo>
                <a:lnTo>
                  <a:pt x="6152" y="1218302"/>
                </a:lnTo>
                <a:lnTo>
                  <a:pt x="0" y="1187597"/>
                </a:lnTo>
                <a:close/>
              </a:path>
            </a:pathLst>
          </a:custGeom>
          <a:ln w="8388">
            <a:solidFill>
              <a:srgbClr val="000000"/>
            </a:solidFill>
          </a:ln>
        </p:spPr>
        <p:txBody>
          <a:bodyPr wrap="square" lIns="0" tIns="0" rIns="0" bIns="0" rtlCol="0"/>
          <a:lstStyle/>
          <a:p>
            <a:endParaRPr/>
          </a:p>
        </p:txBody>
      </p:sp>
      <p:sp>
        <p:nvSpPr>
          <p:cNvPr id="33" name="object 25">
            <a:extLst>
              <a:ext uri="{FF2B5EF4-FFF2-40B4-BE49-F238E27FC236}">
                <a16:creationId xmlns:a16="http://schemas.microsoft.com/office/drawing/2014/main" id="{F202A053-B03D-48A8-B53C-5FDE2A495BA2}"/>
              </a:ext>
            </a:extLst>
          </p:cNvPr>
          <p:cNvSpPr/>
          <p:nvPr/>
        </p:nvSpPr>
        <p:spPr>
          <a:xfrm>
            <a:off x="4904503" y="3737492"/>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34" name="object 26">
            <a:extLst>
              <a:ext uri="{FF2B5EF4-FFF2-40B4-BE49-F238E27FC236}">
                <a16:creationId xmlns:a16="http://schemas.microsoft.com/office/drawing/2014/main" id="{1158774C-AB62-4EA5-AD58-D2FDD0E14095}"/>
              </a:ext>
            </a:extLst>
          </p:cNvPr>
          <p:cNvSpPr txBox="1"/>
          <p:nvPr/>
        </p:nvSpPr>
        <p:spPr>
          <a:xfrm>
            <a:off x="4997579" y="3092855"/>
            <a:ext cx="258445" cy="653415"/>
          </a:xfrm>
          <a:prstGeom prst="rect">
            <a:avLst/>
          </a:prstGeom>
        </p:spPr>
        <p:txBody>
          <a:bodyPr vert="vert270" wrap="square" lIns="0" tIns="0" rIns="0" bIns="0" rtlCol="0">
            <a:spAutoFit/>
          </a:bodyPr>
          <a:lstStyle/>
          <a:p>
            <a:pPr marL="12700">
              <a:lnSpc>
                <a:spcPts val="1914"/>
              </a:lnSpc>
            </a:pPr>
            <a:r>
              <a:rPr sz="1650" spc="-10" dirty="0">
                <a:latin typeface="Arial"/>
                <a:cs typeface="Arial"/>
              </a:rPr>
              <a:t>Giraph</a:t>
            </a:r>
            <a:endParaRPr sz="1650">
              <a:latin typeface="Arial"/>
              <a:cs typeface="Arial"/>
            </a:endParaRPr>
          </a:p>
        </p:txBody>
      </p:sp>
      <p:sp>
        <p:nvSpPr>
          <p:cNvPr id="35" name="object 27">
            <a:extLst>
              <a:ext uri="{FF2B5EF4-FFF2-40B4-BE49-F238E27FC236}">
                <a16:creationId xmlns:a16="http://schemas.microsoft.com/office/drawing/2014/main" id="{DB1F5931-8E97-4D1E-9420-F8E7C9540473}"/>
              </a:ext>
            </a:extLst>
          </p:cNvPr>
          <p:cNvSpPr/>
          <p:nvPr/>
        </p:nvSpPr>
        <p:spPr>
          <a:xfrm>
            <a:off x="4938286" y="2588472"/>
            <a:ext cx="370721" cy="453181"/>
          </a:xfrm>
          <a:prstGeom prst="rect">
            <a:avLst/>
          </a:prstGeom>
          <a:blipFill>
            <a:blip r:embed="rId8" cstate="print"/>
            <a:stretch>
              <a:fillRect/>
            </a:stretch>
          </a:blipFill>
        </p:spPr>
        <p:txBody>
          <a:bodyPr wrap="square" lIns="0" tIns="0" rIns="0" bIns="0" rtlCol="0"/>
          <a:lstStyle/>
          <a:p>
            <a:endParaRPr/>
          </a:p>
        </p:txBody>
      </p:sp>
      <p:sp>
        <p:nvSpPr>
          <p:cNvPr id="36" name="object 28">
            <a:extLst>
              <a:ext uri="{FF2B5EF4-FFF2-40B4-BE49-F238E27FC236}">
                <a16:creationId xmlns:a16="http://schemas.microsoft.com/office/drawing/2014/main" id="{38F71E4D-A81A-433E-9896-ABB4F96FA72A}"/>
              </a:ext>
            </a:extLst>
          </p:cNvPr>
          <p:cNvSpPr/>
          <p:nvPr/>
        </p:nvSpPr>
        <p:spPr>
          <a:xfrm>
            <a:off x="5416360" y="2547985"/>
            <a:ext cx="450850" cy="1266190"/>
          </a:xfrm>
          <a:custGeom>
            <a:avLst/>
            <a:gdLst/>
            <a:ahLst/>
            <a:cxnLst/>
            <a:rect l="l" t="t" r="r" b="b"/>
            <a:pathLst>
              <a:path w="450850" h="1266189">
                <a:moveTo>
                  <a:pt x="372652" y="0"/>
                </a:moveTo>
                <a:lnTo>
                  <a:pt x="78047" y="0"/>
                </a:lnTo>
                <a:lnTo>
                  <a:pt x="47690" y="6193"/>
                </a:lnTo>
                <a:lnTo>
                  <a:pt x="22879" y="23047"/>
                </a:lnTo>
                <a:lnTo>
                  <a:pt x="6140" y="47974"/>
                </a:lnTo>
                <a:lnTo>
                  <a:pt x="0" y="78386"/>
                </a:lnTo>
                <a:lnTo>
                  <a:pt x="0" y="1187510"/>
                </a:lnTo>
                <a:lnTo>
                  <a:pt x="6140" y="1217972"/>
                </a:lnTo>
                <a:lnTo>
                  <a:pt x="22879" y="1242925"/>
                </a:lnTo>
                <a:lnTo>
                  <a:pt x="47690" y="1259789"/>
                </a:lnTo>
                <a:lnTo>
                  <a:pt x="78047" y="1265983"/>
                </a:lnTo>
                <a:lnTo>
                  <a:pt x="372652" y="1265983"/>
                </a:lnTo>
                <a:lnTo>
                  <a:pt x="402973" y="1259789"/>
                </a:lnTo>
                <a:lnTo>
                  <a:pt x="427788" y="1242925"/>
                </a:lnTo>
                <a:lnTo>
                  <a:pt x="444547" y="1217972"/>
                </a:lnTo>
                <a:lnTo>
                  <a:pt x="450700" y="1187510"/>
                </a:lnTo>
                <a:lnTo>
                  <a:pt x="450700" y="78386"/>
                </a:lnTo>
                <a:lnTo>
                  <a:pt x="444547" y="47974"/>
                </a:lnTo>
                <a:lnTo>
                  <a:pt x="427788" y="23047"/>
                </a:lnTo>
                <a:lnTo>
                  <a:pt x="402973" y="6193"/>
                </a:lnTo>
                <a:lnTo>
                  <a:pt x="372652" y="0"/>
                </a:lnTo>
                <a:close/>
              </a:path>
            </a:pathLst>
          </a:custGeom>
          <a:solidFill>
            <a:srgbClr val="FFFFFF"/>
          </a:solidFill>
        </p:spPr>
        <p:txBody>
          <a:bodyPr wrap="square" lIns="0" tIns="0" rIns="0" bIns="0" rtlCol="0"/>
          <a:lstStyle/>
          <a:p>
            <a:endParaRPr/>
          </a:p>
        </p:txBody>
      </p:sp>
      <p:sp>
        <p:nvSpPr>
          <p:cNvPr id="37" name="object 29">
            <a:extLst>
              <a:ext uri="{FF2B5EF4-FFF2-40B4-BE49-F238E27FC236}">
                <a16:creationId xmlns:a16="http://schemas.microsoft.com/office/drawing/2014/main" id="{2B9B1AE9-53F5-4B17-B9F6-7EDCB1686987}"/>
              </a:ext>
            </a:extLst>
          </p:cNvPr>
          <p:cNvSpPr/>
          <p:nvPr/>
        </p:nvSpPr>
        <p:spPr>
          <a:xfrm>
            <a:off x="5416360" y="2547985"/>
            <a:ext cx="450850" cy="1266190"/>
          </a:xfrm>
          <a:custGeom>
            <a:avLst/>
            <a:gdLst/>
            <a:ahLst/>
            <a:cxnLst/>
            <a:rect l="l" t="t" r="r" b="b"/>
            <a:pathLst>
              <a:path w="450850" h="1266189">
                <a:moveTo>
                  <a:pt x="0" y="1187510"/>
                </a:moveTo>
                <a:lnTo>
                  <a:pt x="0" y="78386"/>
                </a:lnTo>
                <a:lnTo>
                  <a:pt x="6140" y="47974"/>
                </a:lnTo>
                <a:lnTo>
                  <a:pt x="22879" y="23047"/>
                </a:lnTo>
                <a:lnTo>
                  <a:pt x="47690" y="6193"/>
                </a:lnTo>
                <a:lnTo>
                  <a:pt x="78047" y="0"/>
                </a:lnTo>
                <a:lnTo>
                  <a:pt x="372652" y="0"/>
                </a:lnTo>
                <a:lnTo>
                  <a:pt x="402973" y="6193"/>
                </a:lnTo>
                <a:lnTo>
                  <a:pt x="427788" y="23047"/>
                </a:lnTo>
                <a:lnTo>
                  <a:pt x="444547" y="47974"/>
                </a:lnTo>
                <a:lnTo>
                  <a:pt x="450700" y="78386"/>
                </a:lnTo>
                <a:lnTo>
                  <a:pt x="450700" y="1187510"/>
                </a:lnTo>
                <a:lnTo>
                  <a:pt x="444547" y="1217972"/>
                </a:lnTo>
                <a:lnTo>
                  <a:pt x="427788" y="1242925"/>
                </a:lnTo>
                <a:lnTo>
                  <a:pt x="402973" y="1259788"/>
                </a:lnTo>
                <a:lnTo>
                  <a:pt x="372652" y="1265983"/>
                </a:lnTo>
                <a:lnTo>
                  <a:pt x="78047" y="1265983"/>
                </a:lnTo>
                <a:lnTo>
                  <a:pt x="47690" y="1259788"/>
                </a:lnTo>
                <a:lnTo>
                  <a:pt x="22879" y="1242925"/>
                </a:lnTo>
                <a:lnTo>
                  <a:pt x="6140" y="1217972"/>
                </a:lnTo>
                <a:lnTo>
                  <a:pt x="0" y="1187510"/>
                </a:lnTo>
                <a:close/>
              </a:path>
            </a:pathLst>
          </a:custGeom>
          <a:ln w="8388">
            <a:solidFill>
              <a:srgbClr val="000000"/>
            </a:solidFill>
          </a:ln>
        </p:spPr>
        <p:txBody>
          <a:bodyPr wrap="square" lIns="0" tIns="0" rIns="0" bIns="0" rtlCol="0"/>
          <a:lstStyle/>
          <a:p>
            <a:endParaRPr/>
          </a:p>
        </p:txBody>
      </p:sp>
      <p:sp>
        <p:nvSpPr>
          <p:cNvPr id="38" name="object 30">
            <a:extLst>
              <a:ext uri="{FF2B5EF4-FFF2-40B4-BE49-F238E27FC236}">
                <a16:creationId xmlns:a16="http://schemas.microsoft.com/office/drawing/2014/main" id="{028FDFFC-A7D3-4208-BB1A-E4B7503E47CA}"/>
              </a:ext>
            </a:extLst>
          </p:cNvPr>
          <p:cNvSpPr/>
          <p:nvPr/>
        </p:nvSpPr>
        <p:spPr>
          <a:xfrm>
            <a:off x="5416360" y="3735495"/>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39" name="object 31">
            <a:extLst>
              <a:ext uri="{FF2B5EF4-FFF2-40B4-BE49-F238E27FC236}">
                <a16:creationId xmlns:a16="http://schemas.microsoft.com/office/drawing/2014/main" id="{2DC75133-AFBF-4E1E-AF75-9D75D3833918}"/>
              </a:ext>
            </a:extLst>
          </p:cNvPr>
          <p:cNvSpPr txBox="1"/>
          <p:nvPr/>
        </p:nvSpPr>
        <p:spPr>
          <a:xfrm>
            <a:off x="5509436" y="3177837"/>
            <a:ext cx="258445" cy="582295"/>
          </a:xfrm>
          <a:prstGeom prst="rect">
            <a:avLst/>
          </a:prstGeom>
        </p:spPr>
        <p:txBody>
          <a:bodyPr vert="vert270" wrap="square" lIns="0" tIns="0" rIns="0" bIns="0" rtlCol="0">
            <a:spAutoFit/>
          </a:bodyPr>
          <a:lstStyle/>
          <a:p>
            <a:pPr marL="12700">
              <a:lnSpc>
                <a:spcPts val="1914"/>
              </a:lnSpc>
            </a:pPr>
            <a:r>
              <a:rPr sz="1650" spc="-5" dirty="0">
                <a:latin typeface="Arial"/>
                <a:cs typeface="Arial"/>
              </a:rPr>
              <a:t>S</a:t>
            </a:r>
            <a:r>
              <a:rPr sz="1650" dirty="0">
                <a:latin typeface="Arial"/>
                <a:cs typeface="Arial"/>
              </a:rPr>
              <a:t>t</a:t>
            </a:r>
            <a:r>
              <a:rPr sz="1650" spc="-5" dirty="0">
                <a:latin typeface="Arial"/>
                <a:cs typeface="Arial"/>
              </a:rPr>
              <a:t>or</a:t>
            </a:r>
            <a:r>
              <a:rPr sz="1650" dirty="0">
                <a:latin typeface="Arial"/>
                <a:cs typeface="Arial"/>
              </a:rPr>
              <a:t>m</a:t>
            </a:r>
            <a:endParaRPr sz="1650">
              <a:latin typeface="Arial"/>
              <a:cs typeface="Arial"/>
            </a:endParaRPr>
          </a:p>
        </p:txBody>
      </p:sp>
      <p:sp>
        <p:nvSpPr>
          <p:cNvPr id="40" name="object 32">
            <a:extLst>
              <a:ext uri="{FF2B5EF4-FFF2-40B4-BE49-F238E27FC236}">
                <a16:creationId xmlns:a16="http://schemas.microsoft.com/office/drawing/2014/main" id="{A90BE0FD-00A7-4FF3-A327-4AA5C1E81D31}"/>
              </a:ext>
            </a:extLst>
          </p:cNvPr>
          <p:cNvSpPr/>
          <p:nvPr/>
        </p:nvSpPr>
        <p:spPr>
          <a:xfrm>
            <a:off x="5467034" y="2631545"/>
            <a:ext cx="336106" cy="369569"/>
          </a:xfrm>
          <a:prstGeom prst="rect">
            <a:avLst/>
          </a:prstGeom>
          <a:blipFill>
            <a:blip r:embed="rId9" cstate="print"/>
            <a:stretch>
              <a:fillRect/>
            </a:stretch>
          </a:blipFill>
        </p:spPr>
        <p:txBody>
          <a:bodyPr wrap="square" lIns="0" tIns="0" rIns="0" bIns="0" rtlCol="0"/>
          <a:lstStyle/>
          <a:p>
            <a:endParaRPr/>
          </a:p>
        </p:txBody>
      </p:sp>
      <p:sp>
        <p:nvSpPr>
          <p:cNvPr id="41" name="object 33">
            <a:extLst>
              <a:ext uri="{FF2B5EF4-FFF2-40B4-BE49-F238E27FC236}">
                <a16:creationId xmlns:a16="http://schemas.microsoft.com/office/drawing/2014/main" id="{C84F3CCA-78A1-440A-A97E-9F54716C0975}"/>
              </a:ext>
            </a:extLst>
          </p:cNvPr>
          <p:cNvSpPr/>
          <p:nvPr/>
        </p:nvSpPr>
        <p:spPr>
          <a:xfrm>
            <a:off x="5930035" y="2550502"/>
            <a:ext cx="450850" cy="1265555"/>
          </a:xfrm>
          <a:custGeom>
            <a:avLst/>
            <a:gdLst/>
            <a:ahLst/>
            <a:cxnLst/>
            <a:rect l="l" t="t" r="r" b="b"/>
            <a:pathLst>
              <a:path w="450850" h="1265554">
                <a:moveTo>
                  <a:pt x="372652" y="0"/>
                </a:moveTo>
                <a:lnTo>
                  <a:pt x="78047" y="0"/>
                </a:lnTo>
                <a:lnTo>
                  <a:pt x="47799" y="6108"/>
                </a:lnTo>
                <a:lnTo>
                  <a:pt x="22976" y="22830"/>
                </a:lnTo>
                <a:lnTo>
                  <a:pt x="6177" y="47754"/>
                </a:lnTo>
                <a:lnTo>
                  <a:pt x="0" y="78472"/>
                </a:lnTo>
                <a:lnTo>
                  <a:pt x="0" y="1186989"/>
                </a:lnTo>
                <a:lnTo>
                  <a:pt x="6177" y="1217694"/>
                </a:lnTo>
                <a:lnTo>
                  <a:pt x="22976" y="1242589"/>
                </a:lnTo>
                <a:lnTo>
                  <a:pt x="47799" y="1259280"/>
                </a:lnTo>
                <a:lnTo>
                  <a:pt x="78047" y="1265375"/>
                </a:lnTo>
                <a:lnTo>
                  <a:pt x="372652" y="1265375"/>
                </a:lnTo>
                <a:lnTo>
                  <a:pt x="403010" y="1259280"/>
                </a:lnTo>
                <a:lnTo>
                  <a:pt x="427821" y="1242589"/>
                </a:lnTo>
                <a:lnTo>
                  <a:pt x="444559" y="1217694"/>
                </a:lnTo>
                <a:lnTo>
                  <a:pt x="450700" y="1186989"/>
                </a:lnTo>
                <a:lnTo>
                  <a:pt x="450700" y="78472"/>
                </a:lnTo>
                <a:lnTo>
                  <a:pt x="444559" y="47754"/>
                </a:lnTo>
                <a:lnTo>
                  <a:pt x="427821" y="22830"/>
                </a:lnTo>
                <a:lnTo>
                  <a:pt x="403010" y="6108"/>
                </a:lnTo>
                <a:lnTo>
                  <a:pt x="372652" y="0"/>
                </a:lnTo>
                <a:close/>
              </a:path>
            </a:pathLst>
          </a:custGeom>
          <a:solidFill>
            <a:srgbClr val="FFFFFF"/>
          </a:solidFill>
        </p:spPr>
        <p:txBody>
          <a:bodyPr wrap="square" lIns="0" tIns="0" rIns="0" bIns="0" rtlCol="0"/>
          <a:lstStyle/>
          <a:p>
            <a:endParaRPr/>
          </a:p>
        </p:txBody>
      </p:sp>
      <p:sp>
        <p:nvSpPr>
          <p:cNvPr id="42" name="object 34">
            <a:extLst>
              <a:ext uri="{FF2B5EF4-FFF2-40B4-BE49-F238E27FC236}">
                <a16:creationId xmlns:a16="http://schemas.microsoft.com/office/drawing/2014/main" id="{089CE947-0E8F-4BE9-8B73-4C15F7FDAAEC}"/>
              </a:ext>
            </a:extLst>
          </p:cNvPr>
          <p:cNvSpPr/>
          <p:nvPr/>
        </p:nvSpPr>
        <p:spPr>
          <a:xfrm>
            <a:off x="5930035" y="2550502"/>
            <a:ext cx="450850" cy="1265555"/>
          </a:xfrm>
          <a:custGeom>
            <a:avLst/>
            <a:gdLst/>
            <a:ahLst/>
            <a:cxnLst/>
            <a:rect l="l" t="t" r="r" b="b"/>
            <a:pathLst>
              <a:path w="450850" h="1265554">
                <a:moveTo>
                  <a:pt x="0" y="1186989"/>
                </a:moveTo>
                <a:lnTo>
                  <a:pt x="0" y="78472"/>
                </a:lnTo>
                <a:lnTo>
                  <a:pt x="6177" y="47754"/>
                </a:lnTo>
                <a:lnTo>
                  <a:pt x="22976" y="22830"/>
                </a:lnTo>
                <a:lnTo>
                  <a:pt x="47799" y="6108"/>
                </a:lnTo>
                <a:lnTo>
                  <a:pt x="78047" y="0"/>
                </a:lnTo>
                <a:lnTo>
                  <a:pt x="372652" y="0"/>
                </a:lnTo>
                <a:lnTo>
                  <a:pt x="403010" y="6108"/>
                </a:lnTo>
                <a:lnTo>
                  <a:pt x="427821" y="22830"/>
                </a:lnTo>
                <a:lnTo>
                  <a:pt x="444559" y="47754"/>
                </a:lnTo>
                <a:lnTo>
                  <a:pt x="450700" y="78472"/>
                </a:lnTo>
                <a:lnTo>
                  <a:pt x="450700" y="1186989"/>
                </a:lnTo>
                <a:lnTo>
                  <a:pt x="444559" y="1217694"/>
                </a:lnTo>
                <a:lnTo>
                  <a:pt x="427821" y="1242589"/>
                </a:lnTo>
                <a:lnTo>
                  <a:pt x="403010" y="1259280"/>
                </a:lnTo>
                <a:lnTo>
                  <a:pt x="372652" y="1265375"/>
                </a:lnTo>
                <a:lnTo>
                  <a:pt x="78047" y="1265375"/>
                </a:lnTo>
                <a:lnTo>
                  <a:pt x="47799" y="1259280"/>
                </a:lnTo>
                <a:lnTo>
                  <a:pt x="22976" y="1242589"/>
                </a:lnTo>
                <a:lnTo>
                  <a:pt x="6177" y="1217694"/>
                </a:lnTo>
                <a:lnTo>
                  <a:pt x="0" y="1186989"/>
                </a:lnTo>
                <a:close/>
              </a:path>
            </a:pathLst>
          </a:custGeom>
          <a:ln w="8388">
            <a:solidFill>
              <a:srgbClr val="000000"/>
            </a:solidFill>
          </a:ln>
        </p:spPr>
        <p:txBody>
          <a:bodyPr wrap="square" lIns="0" tIns="0" rIns="0" bIns="0" rtlCol="0"/>
          <a:lstStyle/>
          <a:p>
            <a:endParaRPr/>
          </a:p>
        </p:txBody>
      </p:sp>
      <p:sp>
        <p:nvSpPr>
          <p:cNvPr id="43" name="object 35">
            <a:extLst>
              <a:ext uri="{FF2B5EF4-FFF2-40B4-BE49-F238E27FC236}">
                <a16:creationId xmlns:a16="http://schemas.microsoft.com/office/drawing/2014/main" id="{3E163F2D-5604-4E68-A03D-1836FA283966}"/>
              </a:ext>
            </a:extLst>
          </p:cNvPr>
          <p:cNvSpPr/>
          <p:nvPr/>
        </p:nvSpPr>
        <p:spPr>
          <a:xfrm>
            <a:off x="5930035" y="3737492"/>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44" name="object 36">
            <a:extLst>
              <a:ext uri="{FF2B5EF4-FFF2-40B4-BE49-F238E27FC236}">
                <a16:creationId xmlns:a16="http://schemas.microsoft.com/office/drawing/2014/main" id="{FB4C955C-EAA9-40D8-B9AC-DFB7A85D5C83}"/>
              </a:ext>
            </a:extLst>
          </p:cNvPr>
          <p:cNvSpPr txBox="1"/>
          <p:nvPr/>
        </p:nvSpPr>
        <p:spPr>
          <a:xfrm>
            <a:off x="6023111" y="3164718"/>
            <a:ext cx="258445" cy="571500"/>
          </a:xfrm>
          <a:prstGeom prst="rect">
            <a:avLst/>
          </a:prstGeom>
        </p:spPr>
        <p:txBody>
          <a:bodyPr vert="vert270" wrap="square" lIns="0" tIns="0" rIns="0" bIns="0" rtlCol="0">
            <a:spAutoFit/>
          </a:bodyPr>
          <a:lstStyle/>
          <a:p>
            <a:pPr marL="12700">
              <a:lnSpc>
                <a:spcPts val="1914"/>
              </a:lnSpc>
            </a:pPr>
            <a:r>
              <a:rPr sz="1650" spc="-10" dirty="0">
                <a:latin typeface="Arial"/>
                <a:cs typeface="Arial"/>
              </a:rPr>
              <a:t>Spark</a:t>
            </a:r>
            <a:endParaRPr sz="1650">
              <a:latin typeface="Arial"/>
              <a:cs typeface="Arial"/>
            </a:endParaRPr>
          </a:p>
        </p:txBody>
      </p:sp>
      <p:sp>
        <p:nvSpPr>
          <p:cNvPr id="45" name="object 37">
            <a:extLst>
              <a:ext uri="{FF2B5EF4-FFF2-40B4-BE49-F238E27FC236}">
                <a16:creationId xmlns:a16="http://schemas.microsoft.com/office/drawing/2014/main" id="{2A06BC6D-63DE-4FBE-9F28-00B9C0106B33}"/>
              </a:ext>
            </a:extLst>
          </p:cNvPr>
          <p:cNvSpPr/>
          <p:nvPr/>
        </p:nvSpPr>
        <p:spPr>
          <a:xfrm>
            <a:off x="5975599" y="2619704"/>
            <a:ext cx="274387" cy="444760"/>
          </a:xfrm>
          <a:prstGeom prst="rect">
            <a:avLst/>
          </a:prstGeom>
          <a:blipFill>
            <a:blip r:embed="rId10" cstate="print"/>
            <a:stretch>
              <a:fillRect/>
            </a:stretch>
          </a:blipFill>
        </p:spPr>
        <p:txBody>
          <a:bodyPr wrap="square" lIns="0" tIns="0" rIns="0" bIns="0" rtlCol="0"/>
          <a:lstStyle/>
          <a:p>
            <a:endParaRPr/>
          </a:p>
        </p:txBody>
      </p:sp>
      <p:sp>
        <p:nvSpPr>
          <p:cNvPr id="46" name="object 38">
            <a:extLst>
              <a:ext uri="{FF2B5EF4-FFF2-40B4-BE49-F238E27FC236}">
                <a16:creationId xmlns:a16="http://schemas.microsoft.com/office/drawing/2014/main" id="{130CDCA6-F842-4561-8437-B9F871A9E139}"/>
              </a:ext>
            </a:extLst>
          </p:cNvPr>
          <p:cNvSpPr/>
          <p:nvPr/>
        </p:nvSpPr>
        <p:spPr>
          <a:xfrm>
            <a:off x="2836305" y="3360145"/>
            <a:ext cx="2007870" cy="452755"/>
          </a:xfrm>
          <a:custGeom>
            <a:avLst/>
            <a:gdLst/>
            <a:ahLst/>
            <a:cxnLst/>
            <a:rect l="l" t="t" r="r" b="b"/>
            <a:pathLst>
              <a:path w="2007870" h="452754">
                <a:moveTo>
                  <a:pt x="1929774" y="0"/>
                </a:moveTo>
                <a:lnTo>
                  <a:pt x="78056" y="0"/>
                </a:lnTo>
                <a:lnTo>
                  <a:pt x="47715" y="6108"/>
                </a:lnTo>
                <a:lnTo>
                  <a:pt x="22899" y="22830"/>
                </a:lnTo>
                <a:lnTo>
                  <a:pt x="6148" y="47754"/>
                </a:lnTo>
                <a:lnTo>
                  <a:pt x="0" y="78472"/>
                </a:lnTo>
                <a:lnTo>
                  <a:pt x="0" y="374135"/>
                </a:lnTo>
                <a:lnTo>
                  <a:pt x="6148" y="404547"/>
                </a:lnTo>
                <a:lnTo>
                  <a:pt x="22899" y="429474"/>
                </a:lnTo>
                <a:lnTo>
                  <a:pt x="47715" y="446328"/>
                </a:lnTo>
                <a:lnTo>
                  <a:pt x="78056" y="452521"/>
                </a:lnTo>
                <a:lnTo>
                  <a:pt x="1929774" y="452521"/>
                </a:lnTo>
                <a:lnTo>
                  <a:pt x="1959981" y="446328"/>
                </a:lnTo>
                <a:lnTo>
                  <a:pt x="1984714" y="429474"/>
                </a:lnTo>
                <a:lnTo>
                  <a:pt x="2001425" y="404547"/>
                </a:lnTo>
                <a:lnTo>
                  <a:pt x="2007561" y="374135"/>
                </a:lnTo>
                <a:lnTo>
                  <a:pt x="2007561" y="78472"/>
                </a:lnTo>
                <a:lnTo>
                  <a:pt x="2001425" y="47754"/>
                </a:lnTo>
                <a:lnTo>
                  <a:pt x="1984714" y="22830"/>
                </a:lnTo>
                <a:lnTo>
                  <a:pt x="1959981" y="6108"/>
                </a:lnTo>
                <a:lnTo>
                  <a:pt x="1929774" y="0"/>
                </a:lnTo>
                <a:close/>
              </a:path>
            </a:pathLst>
          </a:custGeom>
          <a:solidFill>
            <a:srgbClr val="FFFFFF"/>
          </a:solidFill>
        </p:spPr>
        <p:txBody>
          <a:bodyPr wrap="square" lIns="0" tIns="0" rIns="0" bIns="0" rtlCol="0"/>
          <a:lstStyle/>
          <a:p>
            <a:endParaRPr/>
          </a:p>
        </p:txBody>
      </p:sp>
      <p:sp>
        <p:nvSpPr>
          <p:cNvPr id="47" name="object 39">
            <a:extLst>
              <a:ext uri="{FF2B5EF4-FFF2-40B4-BE49-F238E27FC236}">
                <a16:creationId xmlns:a16="http://schemas.microsoft.com/office/drawing/2014/main" id="{D4847C05-A153-4C1E-8558-1834D95E15F5}"/>
              </a:ext>
            </a:extLst>
          </p:cNvPr>
          <p:cNvSpPr/>
          <p:nvPr/>
        </p:nvSpPr>
        <p:spPr>
          <a:xfrm>
            <a:off x="2836305" y="3360145"/>
            <a:ext cx="2007870" cy="452755"/>
          </a:xfrm>
          <a:custGeom>
            <a:avLst/>
            <a:gdLst/>
            <a:ahLst/>
            <a:cxnLst/>
            <a:rect l="l" t="t" r="r" b="b"/>
            <a:pathLst>
              <a:path w="2007870" h="452754">
                <a:moveTo>
                  <a:pt x="78056" y="0"/>
                </a:moveTo>
                <a:lnTo>
                  <a:pt x="1929774" y="0"/>
                </a:lnTo>
                <a:lnTo>
                  <a:pt x="1959981" y="6108"/>
                </a:lnTo>
                <a:lnTo>
                  <a:pt x="1984714" y="22830"/>
                </a:lnTo>
                <a:lnTo>
                  <a:pt x="2001425" y="47754"/>
                </a:lnTo>
                <a:lnTo>
                  <a:pt x="2007561" y="78472"/>
                </a:lnTo>
                <a:lnTo>
                  <a:pt x="2007561" y="374135"/>
                </a:lnTo>
                <a:lnTo>
                  <a:pt x="2001425" y="404547"/>
                </a:lnTo>
                <a:lnTo>
                  <a:pt x="1984714" y="429474"/>
                </a:lnTo>
                <a:lnTo>
                  <a:pt x="1959981" y="446328"/>
                </a:lnTo>
                <a:lnTo>
                  <a:pt x="1929774" y="452521"/>
                </a:lnTo>
                <a:lnTo>
                  <a:pt x="78056" y="452521"/>
                </a:lnTo>
                <a:lnTo>
                  <a:pt x="47715" y="446328"/>
                </a:lnTo>
                <a:lnTo>
                  <a:pt x="22899" y="429474"/>
                </a:lnTo>
                <a:lnTo>
                  <a:pt x="6148" y="404547"/>
                </a:lnTo>
                <a:lnTo>
                  <a:pt x="0" y="374135"/>
                </a:lnTo>
                <a:lnTo>
                  <a:pt x="0" y="78472"/>
                </a:lnTo>
                <a:lnTo>
                  <a:pt x="6148" y="47754"/>
                </a:lnTo>
                <a:lnTo>
                  <a:pt x="22899" y="22830"/>
                </a:lnTo>
                <a:lnTo>
                  <a:pt x="47715" y="6108"/>
                </a:lnTo>
                <a:lnTo>
                  <a:pt x="78056" y="0"/>
                </a:lnTo>
                <a:close/>
              </a:path>
            </a:pathLst>
          </a:custGeom>
          <a:ln w="8403">
            <a:solidFill>
              <a:srgbClr val="000000"/>
            </a:solidFill>
          </a:ln>
        </p:spPr>
        <p:txBody>
          <a:bodyPr wrap="square" lIns="0" tIns="0" rIns="0" bIns="0" rtlCol="0"/>
          <a:lstStyle/>
          <a:p>
            <a:endParaRPr/>
          </a:p>
        </p:txBody>
      </p:sp>
      <p:sp>
        <p:nvSpPr>
          <p:cNvPr id="48" name="object 40">
            <a:extLst>
              <a:ext uri="{FF2B5EF4-FFF2-40B4-BE49-F238E27FC236}">
                <a16:creationId xmlns:a16="http://schemas.microsoft.com/office/drawing/2014/main" id="{FF946530-27DB-439E-AF96-82E5F43E9854}"/>
              </a:ext>
            </a:extLst>
          </p:cNvPr>
          <p:cNvSpPr/>
          <p:nvPr/>
        </p:nvSpPr>
        <p:spPr>
          <a:xfrm>
            <a:off x="2914361" y="3360145"/>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49" name="object 41">
            <a:extLst>
              <a:ext uri="{FF2B5EF4-FFF2-40B4-BE49-F238E27FC236}">
                <a16:creationId xmlns:a16="http://schemas.microsoft.com/office/drawing/2014/main" id="{B2AEB641-8815-49C4-9CAB-11406217000F}"/>
              </a:ext>
            </a:extLst>
          </p:cNvPr>
          <p:cNvSpPr/>
          <p:nvPr/>
        </p:nvSpPr>
        <p:spPr>
          <a:xfrm>
            <a:off x="4083056" y="3435389"/>
            <a:ext cx="710266" cy="291703"/>
          </a:xfrm>
          <a:prstGeom prst="rect">
            <a:avLst/>
          </a:prstGeom>
          <a:blipFill>
            <a:blip r:embed="rId11" cstate="print"/>
            <a:stretch>
              <a:fillRect/>
            </a:stretch>
          </a:blipFill>
        </p:spPr>
        <p:txBody>
          <a:bodyPr wrap="square" lIns="0" tIns="0" rIns="0" bIns="0" rtlCol="0"/>
          <a:lstStyle/>
          <a:p>
            <a:endParaRPr/>
          </a:p>
        </p:txBody>
      </p:sp>
      <p:sp>
        <p:nvSpPr>
          <p:cNvPr id="50" name="object 42">
            <a:extLst>
              <a:ext uri="{FF2B5EF4-FFF2-40B4-BE49-F238E27FC236}">
                <a16:creationId xmlns:a16="http://schemas.microsoft.com/office/drawing/2014/main" id="{94CF278F-9CC3-4512-B98D-96AD9BF56C08}"/>
              </a:ext>
            </a:extLst>
          </p:cNvPr>
          <p:cNvSpPr/>
          <p:nvPr/>
        </p:nvSpPr>
        <p:spPr>
          <a:xfrm>
            <a:off x="2836305" y="3883153"/>
            <a:ext cx="4039235" cy="452755"/>
          </a:xfrm>
          <a:custGeom>
            <a:avLst/>
            <a:gdLst/>
            <a:ahLst/>
            <a:cxnLst/>
            <a:rect l="l" t="t" r="r" b="b"/>
            <a:pathLst>
              <a:path w="4039235" h="452754">
                <a:moveTo>
                  <a:pt x="3960741" y="0"/>
                </a:moveTo>
                <a:lnTo>
                  <a:pt x="78056" y="0"/>
                </a:lnTo>
                <a:lnTo>
                  <a:pt x="47715" y="6194"/>
                </a:lnTo>
                <a:lnTo>
                  <a:pt x="22899" y="23057"/>
                </a:lnTo>
                <a:lnTo>
                  <a:pt x="6148" y="48010"/>
                </a:lnTo>
                <a:lnTo>
                  <a:pt x="0" y="78472"/>
                </a:lnTo>
                <a:lnTo>
                  <a:pt x="0" y="374091"/>
                </a:lnTo>
                <a:lnTo>
                  <a:pt x="6148" y="404801"/>
                </a:lnTo>
                <a:lnTo>
                  <a:pt x="22899" y="429714"/>
                </a:lnTo>
                <a:lnTo>
                  <a:pt x="47715" y="446425"/>
                </a:lnTo>
                <a:lnTo>
                  <a:pt x="78056" y="452530"/>
                </a:lnTo>
                <a:lnTo>
                  <a:pt x="3960741" y="452530"/>
                </a:lnTo>
                <a:lnTo>
                  <a:pt x="3991002" y="446425"/>
                </a:lnTo>
                <a:lnTo>
                  <a:pt x="4015855" y="429714"/>
                </a:lnTo>
                <a:lnTo>
                  <a:pt x="4032684" y="404801"/>
                </a:lnTo>
                <a:lnTo>
                  <a:pt x="4038875" y="374091"/>
                </a:lnTo>
                <a:lnTo>
                  <a:pt x="4038875" y="78472"/>
                </a:lnTo>
                <a:lnTo>
                  <a:pt x="4032684" y="48010"/>
                </a:lnTo>
                <a:lnTo>
                  <a:pt x="4015855" y="23057"/>
                </a:lnTo>
                <a:lnTo>
                  <a:pt x="3991002" y="6194"/>
                </a:lnTo>
                <a:lnTo>
                  <a:pt x="3960741" y="0"/>
                </a:lnTo>
                <a:close/>
              </a:path>
            </a:pathLst>
          </a:custGeom>
          <a:solidFill>
            <a:srgbClr val="FFFFFF"/>
          </a:solidFill>
        </p:spPr>
        <p:txBody>
          <a:bodyPr wrap="square" lIns="0" tIns="0" rIns="0" bIns="0" rtlCol="0"/>
          <a:lstStyle/>
          <a:p>
            <a:endParaRPr/>
          </a:p>
        </p:txBody>
      </p:sp>
      <p:sp>
        <p:nvSpPr>
          <p:cNvPr id="51" name="object 43">
            <a:extLst>
              <a:ext uri="{FF2B5EF4-FFF2-40B4-BE49-F238E27FC236}">
                <a16:creationId xmlns:a16="http://schemas.microsoft.com/office/drawing/2014/main" id="{DB2D2459-FFC4-4876-BDCC-210DA453B046}"/>
              </a:ext>
            </a:extLst>
          </p:cNvPr>
          <p:cNvSpPr/>
          <p:nvPr/>
        </p:nvSpPr>
        <p:spPr>
          <a:xfrm>
            <a:off x="2836305" y="3883153"/>
            <a:ext cx="4039235" cy="452755"/>
          </a:xfrm>
          <a:custGeom>
            <a:avLst/>
            <a:gdLst/>
            <a:ahLst/>
            <a:cxnLst/>
            <a:rect l="l" t="t" r="r" b="b"/>
            <a:pathLst>
              <a:path w="4039235" h="452754">
                <a:moveTo>
                  <a:pt x="78056" y="0"/>
                </a:moveTo>
                <a:lnTo>
                  <a:pt x="3960741" y="0"/>
                </a:lnTo>
                <a:lnTo>
                  <a:pt x="3991002" y="6194"/>
                </a:lnTo>
                <a:lnTo>
                  <a:pt x="4015855" y="23057"/>
                </a:lnTo>
                <a:lnTo>
                  <a:pt x="4032684" y="48010"/>
                </a:lnTo>
                <a:lnTo>
                  <a:pt x="4038875" y="78472"/>
                </a:lnTo>
                <a:lnTo>
                  <a:pt x="4038875" y="374091"/>
                </a:lnTo>
                <a:lnTo>
                  <a:pt x="4032684" y="404801"/>
                </a:lnTo>
                <a:lnTo>
                  <a:pt x="4015855" y="429714"/>
                </a:lnTo>
                <a:lnTo>
                  <a:pt x="3991002" y="446425"/>
                </a:lnTo>
                <a:lnTo>
                  <a:pt x="3960741" y="452530"/>
                </a:lnTo>
                <a:lnTo>
                  <a:pt x="78056" y="452530"/>
                </a:lnTo>
                <a:lnTo>
                  <a:pt x="47715" y="446425"/>
                </a:lnTo>
                <a:lnTo>
                  <a:pt x="22899" y="429714"/>
                </a:lnTo>
                <a:lnTo>
                  <a:pt x="6148" y="404801"/>
                </a:lnTo>
                <a:lnTo>
                  <a:pt x="0" y="374091"/>
                </a:lnTo>
                <a:lnTo>
                  <a:pt x="0" y="78472"/>
                </a:lnTo>
                <a:lnTo>
                  <a:pt x="6148" y="48010"/>
                </a:lnTo>
                <a:lnTo>
                  <a:pt x="22899" y="23057"/>
                </a:lnTo>
                <a:lnTo>
                  <a:pt x="47715" y="6194"/>
                </a:lnTo>
                <a:lnTo>
                  <a:pt x="78056" y="0"/>
                </a:lnTo>
                <a:close/>
              </a:path>
            </a:pathLst>
          </a:custGeom>
          <a:ln w="8403">
            <a:solidFill>
              <a:srgbClr val="000000"/>
            </a:solidFill>
          </a:ln>
        </p:spPr>
        <p:txBody>
          <a:bodyPr wrap="square" lIns="0" tIns="0" rIns="0" bIns="0" rtlCol="0"/>
          <a:lstStyle/>
          <a:p>
            <a:endParaRPr/>
          </a:p>
        </p:txBody>
      </p:sp>
      <p:sp>
        <p:nvSpPr>
          <p:cNvPr id="52" name="object 44">
            <a:extLst>
              <a:ext uri="{FF2B5EF4-FFF2-40B4-BE49-F238E27FC236}">
                <a16:creationId xmlns:a16="http://schemas.microsoft.com/office/drawing/2014/main" id="{AC43A91E-1AD6-46E7-9382-6541841DAD06}"/>
              </a:ext>
            </a:extLst>
          </p:cNvPr>
          <p:cNvSpPr/>
          <p:nvPr/>
        </p:nvSpPr>
        <p:spPr>
          <a:xfrm>
            <a:off x="2914361" y="3883153"/>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53" name="object 45">
            <a:extLst>
              <a:ext uri="{FF2B5EF4-FFF2-40B4-BE49-F238E27FC236}">
                <a16:creationId xmlns:a16="http://schemas.microsoft.com/office/drawing/2014/main" id="{C4EFD63C-54BD-4AF4-91A8-FFD167E2B7FA}"/>
              </a:ext>
            </a:extLst>
          </p:cNvPr>
          <p:cNvSpPr/>
          <p:nvPr/>
        </p:nvSpPr>
        <p:spPr>
          <a:xfrm>
            <a:off x="4789295" y="3930124"/>
            <a:ext cx="1571951" cy="351244"/>
          </a:xfrm>
          <a:prstGeom prst="rect">
            <a:avLst/>
          </a:prstGeom>
          <a:blipFill>
            <a:blip r:embed="rId12" cstate="print"/>
            <a:stretch>
              <a:fillRect/>
            </a:stretch>
          </a:blipFill>
        </p:spPr>
        <p:txBody>
          <a:bodyPr wrap="square" lIns="0" tIns="0" rIns="0" bIns="0" rtlCol="0"/>
          <a:lstStyle/>
          <a:p>
            <a:endParaRPr/>
          </a:p>
        </p:txBody>
      </p:sp>
      <p:sp>
        <p:nvSpPr>
          <p:cNvPr id="54" name="object 46">
            <a:extLst>
              <a:ext uri="{FF2B5EF4-FFF2-40B4-BE49-F238E27FC236}">
                <a16:creationId xmlns:a16="http://schemas.microsoft.com/office/drawing/2014/main" id="{3BE7450C-87AB-4DF0-B65B-DF74A269ECB3}"/>
              </a:ext>
            </a:extLst>
          </p:cNvPr>
          <p:cNvSpPr/>
          <p:nvPr/>
        </p:nvSpPr>
        <p:spPr>
          <a:xfrm>
            <a:off x="7917605" y="2541475"/>
            <a:ext cx="451484" cy="2308225"/>
          </a:xfrm>
          <a:custGeom>
            <a:avLst/>
            <a:gdLst/>
            <a:ahLst/>
            <a:cxnLst/>
            <a:rect l="l" t="t" r="r" b="b"/>
            <a:pathLst>
              <a:path w="451485" h="2308225">
                <a:moveTo>
                  <a:pt x="373345" y="0"/>
                </a:moveTo>
                <a:lnTo>
                  <a:pt x="78134" y="0"/>
                </a:lnTo>
                <a:lnTo>
                  <a:pt x="47763" y="6165"/>
                </a:lnTo>
                <a:lnTo>
                  <a:pt x="22922" y="22960"/>
                </a:lnTo>
                <a:lnTo>
                  <a:pt x="6154" y="47827"/>
                </a:lnTo>
                <a:lnTo>
                  <a:pt x="0" y="78212"/>
                </a:lnTo>
                <a:lnTo>
                  <a:pt x="0" y="2229717"/>
                </a:lnTo>
                <a:lnTo>
                  <a:pt x="6154" y="2260122"/>
                </a:lnTo>
                <a:lnTo>
                  <a:pt x="22922" y="2284991"/>
                </a:lnTo>
                <a:lnTo>
                  <a:pt x="47763" y="2301779"/>
                </a:lnTo>
                <a:lnTo>
                  <a:pt x="78134" y="2307941"/>
                </a:lnTo>
                <a:lnTo>
                  <a:pt x="373345" y="2307941"/>
                </a:lnTo>
                <a:lnTo>
                  <a:pt x="403593" y="2301779"/>
                </a:lnTo>
                <a:lnTo>
                  <a:pt x="428416" y="2284991"/>
                </a:lnTo>
                <a:lnTo>
                  <a:pt x="445216" y="2260122"/>
                </a:lnTo>
                <a:lnTo>
                  <a:pt x="451393" y="2229717"/>
                </a:lnTo>
                <a:lnTo>
                  <a:pt x="451393" y="78212"/>
                </a:lnTo>
                <a:lnTo>
                  <a:pt x="445216" y="47827"/>
                </a:lnTo>
                <a:lnTo>
                  <a:pt x="428416" y="22960"/>
                </a:lnTo>
                <a:lnTo>
                  <a:pt x="403593" y="6165"/>
                </a:lnTo>
                <a:lnTo>
                  <a:pt x="373345" y="0"/>
                </a:lnTo>
                <a:close/>
              </a:path>
            </a:pathLst>
          </a:custGeom>
          <a:solidFill>
            <a:srgbClr val="FFFFFF"/>
          </a:solidFill>
        </p:spPr>
        <p:txBody>
          <a:bodyPr wrap="square" lIns="0" tIns="0" rIns="0" bIns="0" rtlCol="0"/>
          <a:lstStyle/>
          <a:p>
            <a:endParaRPr/>
          </a:p>
        </p:txBody>
      </p:sp>
      <p:sp>
        <p:nvSpPr>
          <p:cNvPr id="55" name="object 47">
            <a:extLst>
              <a:ext uri="{FF2B5EF4-FFF2-40B4-BE49-F238E27FC236}">
                <a16:creationId xmlns:a16="http://schemas.microsoft.com/office/drawing/2014/main" id="{015D2704-8B20-4678-B939-C3AF34130FC2}"/>
              </a:ext>
            </a:extLst>
          </p:cNvPr>
          <p:cNvSpPr/>
          <p:nvPr/>
        </p:nvSpPr>
        <p:spPr>
          <a:xfrm>
            <a:off x="7917605" y="2541475"/>
            <a:ext cx="451484" cy="2308225"/>
          </a:xfrm>
          <a:custGeom>
            <a:avLst/>
            <a:gdLst/>
            <a:ahLst/>
            <a:cxnLst/>
            <a:rect l="l" t="t" r="r" b="b"/>
            <a:pathLst>
              <a:path w="451485" h="2308225">
                <a:moveTo>
                  <a:pt x="0" y="2229717"/>
                </a:moveTo>
                <a:lnTo>
                  <a:pt x="0" y="78212"/>
                </a:lnTo>
                <a:lnTo>
                  <a:pt x="6154" y="47827"/>
                </a:lnTo>
                <a:lnTo>
                  <a:pt x="22922" y="22960"/>
                </a:lnTo>
                <a:lnTo>
                  <a:pt x="47763" y="6165"/>
                </a:lnTo>
                <a:lnTo>
                  <a:pt x="78134" y="0"/>
                </a:lnTo>
                <a:lnTo>
                  <a:pt x="373345" y="0"/>
                </a:lnTo>
                <a:lnTo>
                  <a:pt x="403593" y="6165"/>
                </a:lnTo>
                <a:lnTo>
                  <a:pt x="428416" y="22960"/>
                </a:lnTo>
                <a:lnTo>
                  <a:pt x="445216" y="47827"/>
                </a:lnTo>
                <a:lnTo>
                  <a:pt x="451393" y="78212"/>
                </a:lnTo>
                <a:lnTo>
                  <a:pt x="451393" y="2229717"/>
                </a:lnTo>
                <a:lnTo>
                  <a:pt x="445216" y="2260122"/>
                </a:lnTo>
                <a:lnTo>
                  <a:pt x="428416" y="2284991"/>
                </a:lnTo>
                <a:lnTo>
                  <a:pt x="403593" y="2301779"/>
                </a:lnTo>
                <a:lnTo>
                  <a:pt x="373345" y="2307941"/>
                </a:lnTo>
                <a:lnTo>
                  <a:pt x="78134" y="2307941"/>
                </a:lnTo>
                <a:lnTo>
                  <a:pt x="47763" y="2301779"/>
                </a:lnTo>
                <a:lnTo>
                  <a:pt x="22922" y="2284991"/>
                </a:lnTo>
                <a:lnTo>
                  <a:pt x="6154" y="2260122"/>
                </a:lnTo>
                <a:lnTo>
                  <a:pt x="0" y="2229717"/>
                </a:lnTo>
                <a:close/>
              </a:path>
            </a:pathLst>
          </a:custGeom>
          <a:ln w="8387">
            <a:solidFill>
              <a:srgbClr val="000000"/>
            </a:solidFill>
          </a:ln>
        </p:spPr>
        <p:txBody>
          <a:bodyPr wrap="square" lIns="0" tIns="0" rIns="0" bIns="0" rtlCol="0"/>
          <a:lstStyle/>
          <a:p>
            <a:endParaRPr/>
          </a:p>
        </p:txBody>
      </p:sp>
      <p:sp>
        <p:nvSpPr>
          <p:cNvPr id="56" name="object 48">
            <a:extLst>
              <a:ext uri="{FF2B5EF4-FFF2-40B4-BE49-F238E27FC236}">
                <a16:creationId xmlns:a16="http://schemas.microsoft.com/office/drawing/2014/main" id="{E8D75411-FA66-45CB-BFFC-0A2E8B6045C1}"/>
              </a:ext>
            </a:extLst>
          </p:cNvPr>
          <p:cNvSpPr/>
          <p:nvPr/>
        </p:nvSpPr>
        <p:spPr>
          <a:xfrm>
            <a:off x="7917605" y="4771192"/>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57" name="object 49">
            <a:extLst>
              <a:ext uri="{FF2B5EF4-FFF2-40B4-BE49-F238E27FC236}">
                <a16:creationId xmlns:a16="http://schemas.microsoft.com/office/drawing/2014/main" id="{D99D9607-0482-4FC3-B8E4-B221705072F5}"/>
              </a:ext>
            </a:extLst>
          </p:cNvPr>
          <p:cNvSpPr txBox="1"/>
          <p:nvPr/>
        </p:nvSpPr>
        <p:spPr>
          <a:xfrm>
            <a:off x="8034155" y="3708808"/>
            <a:ext cx="258445" cy="955040"/>
          </a:xfrm>
          <a:prstGeom prst="rect">
            <a:avLst/>
          </a:prstGeom>
        </p:spPr>
        <p:txBody>
          <a:bodyPr vert="vert270" wrap="square" lIns="0" tIns="0" rIns="0" bIns="0" rtlCol="0">
            <a:spAutoFit/>
          </a:bodyPr>
          <a:lstStyle/>
          <a:p>
            <a:pPr marL="12700">
              <a:lnSpc>
                <a:spcPts val="1914"/>
              </a:lnSpc>
            </a:pPr>
            <a:r>
              <a:rPr sz="1650" spc="-10" dirty="0">
                <a:latin typeface="Arial"/>
                <a:cs typeface="Arial"/>
              </a:rPr>
              <a:t>MongoDB</a:t>
            </a:r>
            <a:endParaRPr sz="1650">
              <a:latin typeface="Arial"/>
              <a:cs typeface="Arial"/>
            </a:endParaRPr>
          </a:p>
        </p:txBody>
      </p:sp>
      <p:sp>
        <p:nvSpPr>
          <p:cNvPr id="58" name="object 50">
            <a:extLst>
              <a:ext uri="{FF2B5EF4-FFF2-40B4-BE49-F238E27FC236}">
                <a16:creationId xmlns:a16="http://schemas.microsoft.com/office/drawing/2014/main" id="{015A689F-94C7-463C-BBEC-4F6EF91D7044}"/>
              </a:ext>
            </a:extLst>
          </p:cNvPr>
          <p:cNvSpPr/>
          <p:nvPr/>
        </p:nvSpPr>
        <p:spPr>
          <a:xfrm>
            <a:off x="7926700" y="2594947"/>
            <a:ext cx="446369" cy="483771"/>
          </a:xfrm>
          <a:prstGeom prst="rect">
            <a:avLst/>
          </a:prstGeom>
          <a:blipFill>
            <a:blip r:embed="rId13" cstate="print"/>
            <a:stretch>
              <a:fillRect/>
            </a:stretch>
          </a:blipFill>
        </p:spPr>
        <p:txBody>
          <a:bodyPr wrap="square" lIns="0" tIns="0" rIns="0" bIns="0" rtlCol="0"/>
          <a:lstStyle/>
          <a:p>
            <a:endParaRPr/>
          </a:p>
        </p:txBody>
      </p:sp>
      <p:sp>
        <p:nvSpPr>
          <p:cNvPr id="59" name="object 51">
            <a:extLst>
              <a:ext uri="{FF2B5EF4-FFF2-40B4-BE49-F238E27FC236}">
                <a16:creationId xmlns:a16="http://schemas.microsoft.com/office/drawing/2014/main" id="{746EE729-5657-4074-9794-39FED5E97736}"/>
              </a:ext>
            </a:extLst>
          </p:cNvPr>
          <p:cNvSpPr/>
          <p:nvPr/>
        </p:nvSpPr>
        <p:spPr>
          <a:xfrm>
            <a:off x="7416836" y="2541475"/>
            <a:ext cx="451484" cy="2308225"/>
          </a:xfrm>
          <a:custGeom>
            <a:avLst/>
            <a:gdLst/>
            <a:ahLst/>
            <a:cxnLst/>
            <a:rect l="l" t="t" r="r" b="b"/>
            <a:pathLst>
              <a:path w="451485" h="2308225">
                <a:moveTo>
                  <a:pt x="373259" y="0"/>
                </a:moveTo>
                <a:lnTo>
                  <a:pt x="78047" y="0"/>
                </a:lnTo>
                <a:lnTo>
                  <a:pt x="47690" y="6165"/>
                </a:lnTo>
                <a:lnTo>
                  <a:pt x="22879" y="22960"/>
                </a:lnTo>
                <a:lnTo>
                  <a:pt x="6140" y="47827"/>
                </a:lnTo>
                <a:lnTo>
                  <a:pt x="0" y="78212"/>
                </a:lnTo>
                <a:lnTo>
                  <a:pt x="0" y="2229717"/>
                </a:lnTo>
                <a:lnTo>
                  <a:pt x="6140" y="2260122"/>
                </a:lnTo>
                <a:lnTo>
                  <a:pt x="22879" y="2284991"/>
                </a:lnTo>
                <a:lnTo>
                  <a:pt x="47690" y="2301779"/>
                </a:lnTo>
                <a:lnTo>
                  <a:pt x="78047" y="2307941"/>
                </a:lnTo>
                <a:lnTo>
                  <a:pt x="373259" y="2307941"/>
                </a:lnTo>
                <a:lnTo>
                  <a:pt x="403616" y="2301779"/>
                </a:lnTo>
                <a:lnTo>
                  <a:pt x="428427" y="2284991"/>
                </a:lnTo>
                <a:lnTo>
                  <a:pt x="445166" y="2260122"/>
                </a:lnTo>
                <a:lnTo>
                  <a:pt x="451306" y="2229717"/>
                </a:lnTo>
                <a:lnTo>
                  <a:pt x="451306" y="78212"/>
                </a:lnTo>
                <a:lnTo>
                  <a:pt x="445166" y="47827"/>
                </a:lnTo>
                <a:lnTo>
                  <a:pt x="428427" y="22960"/>
                </a:lnTo>
                <a:lnTo>
                  <a:pt x="403616" y="6165"/>
                </a:lnTo>
                <a:lnTo>
                  <a:pt x="373259" y="0"/>
                </a:lnTo>
                <a:close/>
              </a:path>
            </a:pathLst>
          </a:custGeom>
          <a:solidFill>
            <a:srgbClr val="FFFFFF"/>
          </a:solidFill>
        </p:spPr>
        <p:txBody>
          <a:bodyPr wrap="square" lIns="0" tIns="0" rIns="0" bIns="0" rtlCol="0"/>
          <a:lstStyle/>
          <a:p>
            <a:endParaRPr/>
          </a:p>
        </p:txBody>
      </p:sp>
      <p:sp>
        <p:nvSpPr>
          <p:cNvPr id="60" name="object 52">
            <a:extLst>
              <a:ext uri="{FF2B5EF4-FFF2-40B4-BE49-F238E27FC236}">
                <a16:creationId xmlns:a16="http://schemas.microsoft.com/office/drawing/2014/main" id="{51DD2288-EAD0-43FD-A57E-318C2E928F23}"/>
              </a:ext>
            </a:extLst>
          </p:cNvPr>
          <p:cNvSpPr/>
          <p:nvPr/>
        </p:nvSpPr>
        <p:spPr>
          <a:xfrm>
            <a:off x="7416836" y="2541475"/>
            <a:ext cx="451484" cy="2308225"/>
          </a:xfrm>
          <a:custGeom>
            <a:avLst/>
            <a:gdLst/>
            <a:ahLst/>
            <a:cxnLst/>
            <a:rect l="l" t="t" r="r" b="b"/>
            <a:pathLst>
              <a:path w="451485" h="2308225">
                <a:moveTo>
                  <a:pt x="0" y="2229717"/>
                </a:moveTo>
                <a:lnTo>
                  <a:pt x="0" y="78212"/>
                </a:lnTo>
                <a:lnTo>
                  <a:pt x="6140" y="47827"/>
                </a:lnTo>
                <a:lnTo>
                  <a:pt x="22879" y="22960"/>
                </a:lnTo>
                <a:lnTo>
                  <a:pt x="47690" y="6165"/>
                </a:lnTo>
                <a:lnTo>
                  <a:pt x="78047" y="0"/>
                </a:lnTo>
                <a:lnTo>
                  <a:pt x="373259" y="0"/>
                </a:lnTo>
                <a:lnTo>
                  <a:pt x="403616" y="6165"/>
                </a:lnTo>
                <a:lnTo>
                  <a:pt x="428427" y="22960"/>
                </a:lnTo>
                <a:lnTo>
                  <a:pt x="445166" y="47827"/>
                </a:lnTo>
                <a:lnTo>
                  <a:pt x="451306" y="78212"/>
                </a:lnTo>
                <a:lnTo>
                  <a:pt x="451306" y="2229717"/>
                </a:lnTo>
                <a:lnTo>
                  <a:pt x="445166" y="2260122"/>
                </a:lnTo>
                <a:lnTo>
                  <a:pt x="428427" y="2284991"/>
                </a:lnTo>
                <a:lnTo>
                  <a:pt x="403616" y="2301779"/>
                </a:lnTo>
                <a:lnTo>
                  <a:pt x="373259" y="2307941"/>
                </a:lnTo>
                <a:lnTo>
                  <a:pt x="78047" y="2307941"/>
                </a:lnTo>
                <a:lnTo>
                  <a:pt x="47690" y="2301779"/>
                </a:lnTo>
                <a:lnTo>
                  <a:pt x="22879" y="2284991"/>
                </a:lnTo>
                <a:lnTo>
                  <a:pt x="6140" y="2260122"/>
                </a:lnTo>
                <a:lnTo>
                  <a:pt x="0" y="2229717"/>
                </a:lnTo>
                <a:close/>
              </a:path>
            </a:pathLst>
          </a:custGeom>
          <a:ln w="8387">
            <a:solidFill>
              <a:srgbClr val="000000"/>
            </a:solidFill>
          </a:ln>
        </p:spPr>
        <p:txBody>
          <a:bodyPr wrap="square" lIns="0" tIns="0" rIns="0" bIns="0" rtlCol="0"/>
          <a:lstStyle/>
          <a:p>
            <a:endParaRPr/>
          </a:p>
        </p:txBody>
      </p:sp>
      <p:sp>
        <p:nvSpPr>
          <p:cNvPr id="61" name="object 53">
            <a:extLst>
              <a:ext uri="{FF2B5EF4-FFF2-40B4-BE49-F238E27FC236}">
                <a16:creationId xmlns:a16="http://schemas.microsoft.com/office/drawing/2014/main" id="{0C648272-9C22-49A1-902C-0E2C02A1F271}"/>
              </a:ext>
            </a:extLst>
          </p:cNvPr>
          <p:cNvSpPr/>
          <p:nvPr/>
        </p:nvSpPr>
        <p:spPr>
          <a:xfrm>
            <a:off x="7416836" y="4771192"/>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62" name="object 54">
            <a:extLst>
              <a:ext uri="{FF2B5EF4-FFF2-40B4-BE49-F238E27FC236}">
                <a16:creationId xmlns:a16="http://schemas.microsoft.com/office/drawing/2014/main" id="{5B60E7A7-040E-49A4-8F65-81E6F933FE71}"/>
              </a:ext>
            </a:extLst>
          </p:cNvPr>
          <p:cNvSpPr txBox="1"/>
          <p:nvPr/>
        </p:nvSpPr>
        <p:spPr>
          <a:xfrm>
            <a:off x="7509912" y="3688260"/>
            <a:ext cx="258445" cy="1035685"/>
          </a:xfrm>
          <a:prstGeom prst="rect">
            <a:avLst/>
          </a:prstGeom>
        </p:spPr>
        <p:txBody>
          <a:bodyPr vert="vert270" wrap="square" lIns="0" tIns="0" rIns="0" bIns="0" rtlCol="0">
            <a:spAutoFit/>
          </a:bodyPr>
          <a:lstStyle/>
          <a:p>
            <a:pPr marL="12700">
              <a:lnSpc>
                <a:spcPts val="1914"/>
              </a:lnSpc>
            </a:pPr>
            <a:r>
              <a:rPr sz="1650" spc="-10" dirty="0">
                <a:latin typeface="Arial"/>
                <a:cs typeface="Arial"/>
              </a:rPr>
              <a:t>Cassandra</a:t>
            </a:r>
            <a:endParaRPr sz="1650">
              <a:latin typeface="Arial"/>
              <a:cs typeface="Arial"/>
            </a:endParaRPr>
          </a:p>
        </p:txBody>
      </p:sp>
      <p:sp>
        <p:nvSpPr>
          <p:cNvPr id="63" name="object 55">
            <a:extLst>
              <a:ext uri="{FF2B5EF4-FFF2-40B4-BE49-F238E27FC236}">
                <a16:creationId xmlns:a16="http://schemas.microsoft.com/office/drawing/2014/main" id="{D852D56D-6879-4B09-9D4E-FEC2A380CDC4}"/>
              </a:ext>
            </a:extLst>
          </p:cNvPr>
          <p:cNvSpPr/>
          <p:nvPr/>
        </p:nvSpPr>
        <p:spPr>
          <a:xfrm>
            <a:off x="7484575" y="2597552"/>
            <a:ext cx="303631" cy="415889"/>
          </a:xfrm>
          <a:prstGeom prst="rect">
            <a:avLst/>
          </a:prstGeom>
          <a:blipFill>
            <a:blip r:embed="rId14" cstate="print"/>
            <a:stretch>
              <a:fillRect/>
            </a:stretch>
          </a:blipFill>
        </p:spPr>
        <p:txBody>
          <a:bodyPr wrap="square" lIns="0" tIns="0" rIns="0" bIns="0" rtlCol="0"/>
          <a:lstStyle/>
          <a:p>
            <a:endParaRPr/>
          </a:p>
        </p:txBody>
      </p:sp>
      <p:sp>
        <p:nvSpPr>
          <p:cNvPr id="64" name="object 56">
            <a:extLst>
              <a:ext uri="{FF2B5EF4-FFF2-40B4-BE49-F238E27FC236}">
                <a16:creationId xmlns:a16="http://schemas.microsoft.com/office/drawing/2014/main" id="{B8880AF8-DC06-40D6-A39F-2862E7A7E605}"/>
              </a:ext>
            </a:extLst>
          </p:cNvPr>
          <p:cNvSpPr/>
          <p:nvPr/>
        </p:nvSpPr>
        <p:spPr>
          <a:xfrm>
            <a:off x="2836305" y="4396448"/>
            <a:ext cx="4544695" cy="453390"/>
          </a:xfrm>
          <a:custGeom>
            <a:avLst/>
            <a:gdLst/>
            <a:ahLst/>
            <a:cxnLst/>
            <a:rect l="l" t="t" r="r" b="b"/>
            <a:pathLst>
              <a:path w="4544695" h="453389">
                <a:moveTo>
                  <a:pt x="4466101" y="0"/>
                </a:moveTo>
                <a:lnTo>
                  <a:pt x="78056" y="0"/>
                </a:lnTo>
                <a:lnTo>
                  <a:pt x="47715" y="6162"/>
                </a:lnTo>
                <a:lnTo>
                  <a:pt x="22899" y="22952"/>
                </a:lnTo>
                <a:lnTo>
                  <a:pt x="6148" y="47823"/>
                </a:lnTo>
                <a:lnTo>
                  <a:pt x="0" y="78229"/>
                </a:lnTo>
                <a:lnTo>
                  <a:pt x="0" y="374744"/>
                </a:lnTo>
                <a:lnTo>
                  <a:pt x="6148" y="405149"/>
                </a:lnTo>
                <a:lnTo>
                  <a:pt x="22899" y="430018"/>
                </a:lnTo>
                <a:lnTo>
                  <a:pt x="47715" y="446806"/>
                </a:lnTo>
                <a:lnTo>
                  <a:pt x="78056" y="452968"/>
                </a:lnTo>
                <a:lnTo>
                  <a:pt x="4466101" y="452968"/>
                </a:lnTo>
                <a:lnTo>
                  <a:pt x="4496349" y="446806"/>
                </a:lnTo>
                <a:lnTo>
                  <a:pt x="4521172" y="430018"/>
                </a:lnTo>
                <a:lnTo>
                  <a:pt x="4537971" y="405149"/>
                </a:lnTo>
                <a:lnTo>
                  <a:pt x="4544148" y="374744"/>
                </a:lnTo>
                <a:lnTo>
                  <a:pt x="4544148" y="78229"/>
                </a:lnTo>
                <a:lnTo>
                  <a:pt x="4537971" y="47823"/>
                </a:lnTo>
                <a:lnTo>
                  <a:pt x="4521172" y="22952"/>
                </a:lnTo>
                <a:lnTo>
                  <a:pt x="4496349" y="6162"/>
                </a:lnTo>
                <a:lnTo>
                  <a:pt x="4466101" y="0"/>
                </a:lnTo>
                <a:close/>
              </a:path>
            </a:pathLst>
          </a:custGeom>
          <a:solidFill>
            <a:srgbClr val="FFFFFF"/>
          </a:solidFill>
        </p:spPr>
        <p:txBody>
          <a:bodyPr wrap="square" lIns="0" tIns="0" rIns="0" bIns="0" rtlCol="0"/>
          <a:lstStyle/>
          <a:p>
            <a:endParaRPr/>
          </a:p>
        </p:txBody>
      </p:sp>
      <p:sp>
        <p:nvSpPr>
          <p:cNvPr id="65" name="object 57">
            <a:extLst>
              <a:ext uri="{FF2B5EF4-FFF2-40B4-BE49-F238E27FC236}">
                <a16:creationId xmlns:a16="http://schemas.microsoft.com/office/drawing/2014/main" id="{678B044E-F8DA-42CF-B3D6-24C4DBAB9151}"/>
              </a:ext>
            </a:extLst>
          </p:cNvPr>
          <p:cNvSpPr/>
          <p:nvPr/>
        </p:nvSpPr>
        <p:spPr>
          <a:xfrm>
            <a:off x="2836305" y="4396448"/>
            <a:ext cx="4544695" cy="453390"/>
          </a:xfrm>
          <a:custGeom>
            <a:avLst/>
            <a:gdLst/>
            <a:ahLst/>
            <a:cxnLst/>
            <a:rect l="l" t="t" r="r" b="b"/>
            <a:pathLst>
              <a:path w="4544695" h="453389">
                <a:moveTo>
                  <a:pt x="78056" y="0"/>
                </a:moveTo>
                <a:lnTo>
                  <a:pt x="4466101" y="0"/>
                </a:lnTo>
                <a:lnTo>
                  <a:pt x="4496349" y="6162"/>
                </a:lnTo>
                <a:lnTo>
                  <a:pt x="4521172" y="22952"/>
                </a:lnTo>
                <a:lnTo>
                  <a:pt x="4537971" y="47823"/>
                </a:lnTo>
                <a:lnTo>
                  <a:pt x="4544148" y="78229"/>
                </a:lnTo>
                <a:lnTo>
                  <a:pt x="4544148" y="374744"/>
                </a:lnTo>
                <a:lnTo>
                  <a:pt x="4537971" y="405149"/>
                </a:lnTo>
                <a:lnTo>
                  <a:pt x="4521172" y="430018"/>
                </a:lnTo>
                <a:lnTo>
                  <a:pt x="4496349" y="446806"/>
                </a:lnTo>
                <a:lnTo>
                  <a:pt x="4466101" y="452968"/>
                </a:lnTo>
                <a:lnTo>
                  <a:pt x="78056" y="452968"/>
                </a:lnTo>
                <a:lnTo>
                  <a:pt x="47715" y="446806"/>
                </a:lnTo>
                <a:lnTo>
                  <a:pt x="22899" y="430018"/>
                </a:lnTo>
                <a:lnTo>
                  <a:pt x="6148" y="405149"/>
                </a:lnTo>
                <a:lnTo>
                  <a:pt x="0" y="374744"/>
                </a:lnTo>
                <a:lnTo>
                  <a:pt x="0" y="78229"/>
                </a:lnTo>
                <a:lnTo>
                  <a:pt x="6148" y="47823"/>
                </a:lnTo>
                <a:lnTo>
                  <a:pt x="22899" y="22952"/>
                </a:lnTo>
                <a:lnTo>
                  <a:pt x="47715" y="6162"/>
                </a:lnTo>
                <a:lnTo>
                  <a:pt x="78056" y="0"/>
                </a:lnTo>
                <a:close/>
              </a:path>
            </a:pathLst>
          </a:custGeom>
          <a:ln w="8403">
            <a:solidFill>
              <a:srgbClr val="000000"/>
            </a:solidFill>
          </a:ln>
        </p:spPr>
        <p:txBody>
          <a:bodyPr wrap="square" lIns="0" tIns="0" rIns="0" bIns="0" rtlCol="0"/>
          <a:lstStyle/>
          <a:p>
            <a:endParaRPr/>
          </a:p>
        </p:txBody>
      </p:sp>
      <p:sp>
        <p:nvSpPr>
          <p:cNvPr id="66" name="object 58">
            <a:extLst>
              <a:ext uri="{FF2B5EF4-FFF2-40B4-BE49-F238E27FC236}">
                <a16:creationId xmlns:a16="http://schemas.microsoft.com/office/drawing/2014/main" id="{0A186B5C-5A24-4AF3-B757-039C850D790E}"/>
              </a:ext>
            </a:extLst>
          </p:cNvPr>
          <p:cNvSpPr/>
          <p:nvPr/>
        </p:nvSpPr>
        <p:spPr>
          <a:xfrm>
            <a:off x="2914361" y="4396448"/>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67" name="object 59">
            <a:extLst>
              <a:ext uri="{FF2B5EF4-FFF2-40B4-BE49-F238E27FC236}">
                <a16:creationId xmlns:a16="http://schemas.microsoft.com/office/drawing/2014/main" id="{B5E83BEE-AB61-4E0D-9340-31F95FEEAA35}"/>
              </a:ext>
            </a:extLst>
          </p:cNvPr>
          <p:cNvSpPr txBox="1"/>
          <p:nvPr/>
        </p:nvSpPr>
        <p:spPr>
          <a:xfrm>
            <a:off x="2918007" y="3433644"/>
            <a:ext cx="1725930" cy="1313180"/>
          </a:xfrm>
          <a:prstGeom prst="rect">
            <a:avLst/>
          </a:prstGeom>
        </p:spPr>
        <p:txBody>
          <a:bodyPr vert="horz" wrap="square" lIns="0" tIns="12065" rIns="0" bIns="0" rtlCol="0">
            <a:spAutoFit/>
          </a:bodyPr>
          <a:lstStyle/>
          <a:p>
            <a:pPr marL="12700">
              <a:lnSpc>
                <a:spcPct val="100000"/>
              </a:lnSpc>
              <a:spcBef>
                <a:spcPts val="95"/>
              </a:spcBef>
            </a:pPr>
            <a:r>
              <a:rPr sz="1650" spc="-15" dirty="0">
                <a:latin typeface="Arial"/>
                <a:cs typeface="Arial"/>
              </a:rPr>
              <a:t>MapReduce</a:t>
            </a:r>
            <a:endParaRPr sz="1650">
              <a:latin typeface="Arial"/>
              <a:cs typeface="Arial"/>
            </a:endParaRPr>
          </a:p>
          <a:p>
            <a:pPr>
              <a:lnSpc>
                <a:spcPct val="100000"/>
              </a:lnSpc>
              <a:spcBef>
                <a:spcPts val="5"/>
              </a:spcBef>
            </a:pPr>
            <a:endParaRPr sz="1850">
              <a:latin typeface="Arial"/>
              <a:cs typeface="Arial"/>
            </a:endParaRPr>
          </a:p>
          <a:p>
            <a:pPr marL="723265">
              <a:lnSpc>
                <a:spcPct val="100000"/>
              </a:lnSpc>
            </a:pPr>
            <a:r>
              <a:rPr sz="1650" spc="-40" dirty="0">
                <a:latin typeface="Arial"/>
                <a:cs typeface="Arial"/>
              </a:rPr>
              <a:t>YARN</a:t>
            </a:r>
            <a:endParaRPr sz="1650">
              <a:latin typeface="Arial"/>
              <a:cs typeface="Arial"/>
            </a:endParaRPr>
          </a:p>
          <a:p>
            <a:pPr>
              <a:lnSpc>
                <a:spcPct val="100000"/>
              </a:lnSpc>
            </a:pPr>
            <a:endParaRPr sz="1800">
              <a:latin typeface="Arial"/>
              <a:cs typeface="Arial"/>
            </a:endParaRPr>
          </a:p>
          <a:p>
            <a:pPr marL="1145540">
              <a:lnSpc>
                <a:spcPct val="100000"/>
              </a:lnSpc>
            </a:pPr>
            <a:r>
              <a:rPr sz="1650" spc="-10" dirty="0">
                <a:latin typeface="Arial"/>
                <a:cs typeface="Arial"/>
              </a:rPr>
              <a:t>HD</a:t>
            </a:r>
            <a:r>
              <a:rPr sz="1650" spc="-15" dirty="0">
                <a:latin typeface="Arial"/>
                <a:cs typeface="Arial"/>
              </a:rPr>
              <a:t>F</a:t>
            </a:r>
            <a:r>
              <a:rPr sz="1650" spc="-10" dirty="0">
                <a:latin typeface="Arial"/>
                <a:cs typeface="Arial"/>
              </a:rPr>
              <a:t>S</a:t>
            </a:r>
            <a:endParaRPr sz="1650">
              <a:latin typeface="Arial"/>
              <a:cs typeface="Arial"/>
            </a:endParaRPr>
          </a:p>
        </p:txBody>
      </p:sp>
      <p:sp>
        <p:nvSpPr>
          <p:cNvPr id="68" name="object 60">
            <a:extLst>
              <a:ext uri="{FF2B5EF4-FFF2-40B4-BE49-F238E27FC236}">
                <a16:creationId xmlns:a16="http://schemas.microsoft.com/office/drawing/2014/main" id="{F797BAEA-1E07-4459-A65E-17D710AAA5DC}"/>
              </a:ext>
            </a:extLst>
          </p:cNvPr>
          <p:cNvSpPr/>
          <p:nvPr/>
        </p:nvSpPr>
        <p:spPr>
          <a:xfrm>
            <a:off x="5427274" y="4458948"/>
            <a:ext cx="1200597" cy="317416"/>
          </a:xfrm>
          <a:prstGeom prst="rect">
            <a:avLst/>
          </a:prstGeom>
          <a:blipFill>
            <a:blip r:embed="rId15" cstate="print"/>
            <a:stretch>
              <a:fillRect/>
            </a:stretch>
          </a:blipFill>
        </p:spPr>
        <p:txBody>
          <a:bodyPr wrap="square" lIns="0" tIns="0" rIns="0" bIns="0" rtlCol="0"/>
          <a:lstStyle/>
          <a:p>
            <a:endParaRPr/>
          </a:p>
        </p:txBody>
      </p:sp>
      <p:sp>
        <p:nvSpPr>
          <p:cNvPr id="69" name="object 61">
            <a:extLst>
              <a:ext uri="{FF2B5EF4-FFF2-40B4-BE49-F238E27FC236}">
                <a16:creationId xmlns:a16="http://schemas.microsoft.com/office/drawing/2014/main" id="{DF8A736F-7109-4658-8466-1DA5A2011D1D}"/>
              </a:ext>
            </a:extLst>
          </p:cNvPr>
          <p:cNvSpPr/>
          <p:nvPr/>
        </p:nvSpPr>
        <p:spPr>
          <a:xfrm>
            <a:off x="6429591" y="2552499"/>
            <a:ext cx="450850" cy="1266190"/>
          </a:xfrm>
          <a:custGeom>
            <a:avLst/>
            <a:gdLst/>
            <a:ahLst/>
            <a:cxnLst/>
            <a:rect l="l" t="t" r="r" b="b"/>
            <a:pathLst>
              <a:path w="450850" h="1266189">
                <a:moveTo>
                  <a:pt x="372652" y="0"/>
                </a:moveTo>
                <a:lnTo>
                  <a:pt x="78047" y="0"/>
                </a:lnTo>
                <a:lnTo>
                  <a:pt x="47726" y="6193"/>
                </a:lnTo>
                <a:lnTo>
                  <a:pt x="22911" y="23047"/>
                </a:lnTo>
                <a:lnTo>
                  <a:pt x="6152" y="47974"/>
                </a:lnTo>
                <a:lnTo>
                  <a:pt x="0" y="78386"/>
                </a:lnTo>
                <a:lnTo>
                  <a:pt x="0" y="1187770"/>
                </a:lnTo>
                <a:lnTo>
                  <a:pt x="6152" y="1218192"/>
                </a:lnTo>
                <a:lnTo>
                  <a:pt x="22911" y="1243055"/>
                </a:lnTo>
                <a:lnTo>
                  <a:pt x="47726" y="1259829"/>
                </a:lnTo>
                <a:lnTo>
                  <a:pt x="78047" y="1265983"/>
                </a:lnTo>
                <a:lnTo>
                  <a:pt x="372652" y="1265983"/>
                </a:lnTo>
                <a:lnTo>
                  <a:pt x="403266" y="1259829"/>
                </a:lnTo>
                <a:lnTo>
                  <a:pt x="428048" y="1243055"/>
                </a:lnTo>
                <a:lnTo>
                  <a:pt x="444644" y="1218192"/>
                </a:lnTo>
                <a:lnTo>
                  <a:pt x="450700" y="1187770"/>
                </a:lnTo>
                <a:lnTo>
                  <a:pt x="450700" y="78386"/>
                </a:lnTo>
                <a:lnTo>
                  <a:pt x="444644" y="47974"/>
                </a:lnTo>
                <a:lnTo>
                  <a:pt x="428048" y="23047"/>
                </a:lnTo>
                <a:lnTo>
                  <a:pt x="403266" y="6193"/>
                </a:lnTo>
                <a:lnTo>
                  <a:pt x="372652" y="0"/>
                </a:lnTo>
                <a:close/>
              </a:path>
            </a:pathLst>
          </a:custGeom>
          <a:solidFill>
            <a:srgbClr val="FFFFFF"/>
          </a:solidFill>
        </p:spPr>
        <p:txBody>
          <a:bodyPr wrap="square" lIns="0" tIns="0" rIns="0" bIns="0" rtlCol="0"/>
          <a:lstStyle/>
          <a:p>
            <a:endParaRPr/>
          </a:p>
        </p:txBody>
      </p:sp>
      <p:sp>
        <p:nvSpPr>
          <p:cNvPr id="70" name="object 62">
            <a:extLst>
              <a:ext uri="{FF2B5EF4-FFF2-40B4-BE49-F238E27FC236}">
                <a16:creationId xmlns:a16="http://schemas.microsoft.com/office/drawing/2014/main" id="{24815123-420A-4C7D-9D32-8F2F0780906F}"/>
              </a:ext>
            </a:extLst>
          </p:cNvPr>
          <p:cNvSpPr/>
          <p:nvPr/>
        </p:nvSpPr>
        <p:spPr>
          <a:xfrm>
            <a:off x="6429591" y="2552499"/>
            <a:ext cx="450850" cy="1266190"/>
          </a:xfrm>
          <a:custGeom>
            <a:avLst/>
            <a:gdLst/>
            <a:ahLst/>
            <a:cxnLst/>
            <a:rect l="l" t="t" r="r" b="b"/>
            <a:pathLst>
              <a:path w="450850" h="1266189">
                <a:moveTo>
                  <a:pt x="0" y="1187770"/>
                </a:moveTo>
                <a:lnTo>
                  <a:pt x="0" y="78386"/>
                </a:lnTo>
                <a:lnTo>
                  <a:pt x="6152" y="47974"/>
                </a:lnTo>
                <a:lnTo>
                  <a:pt x="22911" y="23047"/>
                </a:lnTo>
                <a:lnTo>
                  <a:pt x="47726" y="6193"/>
                </a:lnTo>
                <a:lnTo>
                  <a:pt x="78047" y="0"/>
                </a:lnTo>
                <a:lnTo>
                  <a:pt x="372652" y="0"/>
                </a:lnTo>
                <a:lnTo>
                  <a:pt x="403266" y="6193"/>
                </a:lnTo>
                <a:lnTo>
                  <a:pt x="428048" y="23047"/>
                </a:lnTo>
                <a:lnTo>
                  <a:pt x="444644" y="47974"/>
                </a:lnTo>
                <a:lnTo>
                  <a:pt x="450700" y="78386"/>
                </a:lnTo>
                <a:lnTo>
                  <a:pt x="450700" y="1187770"/>
                </a:lnTo>
                <a:lnTo>
                  <a:pt x="444644" y="1218192"/>
                </a:lnTo>
                <a:lnTo>
                  <a:pt x="428048" y="1243055"/>
                </a:lnTo>
                <a:lnTo>
                  <a:pt x="403266" y="1259829"/>
                </a:lnTo>
                <a:lnTo>
                  <a:pt x="372652" y="1265983"/>
                </a:lnTo>
                <a:lnTo>
                  <a:pt x="78047" y="1265983"/>
                </a:lnTo>
                <a:lnTo>
                  <a:pt x="47726" y="1259829"/>
                </a:lnTo>
                <a:lnTo>
                  <a:pt x="22911" y="1243055"/>
                </a:lnTo>
                <a:lnTo>
                  <a:pt x="6152" y="1218192"/>
                </a:lnTo>
                <a:lnTo>
                  <a:pt x="0" y="1187770"/>
                </a:lnTo>
                <a:close/>
              </a:path>
            </a:pathLst>
          </a:custGeom>
          <a:ln w="8388">
            <a:solidFill>
              <a:srgbClr val="000000"/>
            </a:solidFill>
          </a:ln>
        </p:spPr>
        <p:txBody>
          <a:bodyPr wrap="square" lIns="0" tIns="0" rIns="0" bIns="0" rtlCol="0"/>
          <a:lstStyle/>
          <a:p>
            <a:endParaRPr/>
          </a:p>
        </p:txBody>
      </p:sp>
      <p:sp>
        <p:nvSpPr>
          <p:cNvPr id="71" name="object 63">
            <a:extLst>
              <a:ext uri="{FF2B5EF4-FFF2-40B4-BE49-F238E27FC236}">
                <a16:creationId xmlns:a16="http://schemas.microsoft.com/office/drawing/2014/main" id="{85F430A1-14F6-443E-A179-A175D82F58FB}"/>
              </a:ext>
            </a:extLst>
          </p:cNvPr>
          <p:cNvSpPr/>
          <p:nvPr/>
        </p:nvSpPr>
        <p:spPr>
          <a:xfrm>
            <a:off x="6429591" y="3740270"/>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72" name="object 64">
            <a:extLst>
              <a:ext uri="{FF2B5EF4-FFF2-40B4-BE49-F238E27FC236}">
                <a16:creationId xmlns:a16="http://schemas.microsoft.com/office/drawing/2014/main" id="{9DBA17EF-4EDE-43F2-89FA-478E50CA6C5C}"/>
              </a:ext>
            </a:extLst>
          </p:cNvPr>
          <p:cNvSpPr txBox="1"/>
          <p:nvPr/>
        </p:nvSpPr>
        <p:spPr>
          <a:xfrm>
            <a:off x="6522667" y="3219406"/>
            <a:ext cx="258445" cy="466725"/>
          </a:xfrm>
          <a:prstGeom prst="rect">
            <a:avLst/>
          </a:prstGeom>
        </p:spPr>
        <p:txBody>
          <a:bodyPr vert="vert270" wrap="square" lIns="0" tIns="0" rIns="0" bIns="0" rtlCol="0">
            <a:spAutoFit/>
          </a:bodyPr>
          <a:lstStyle/>
          <a:p>
            <a:pPr marL="12700">
              <a:lnSpc>
                <a:spcPts val="1914"/>
              </a:lnSpc>
            </a:pPr>
            <a:r>
              <a:rPr sz="1650" spc="-5" dirty="0">
                <a:latin typeface="Arial"/>
                <a:cs typeface="Arial"/>
              </a:rPr>
              <a:t>Fl</a:t>
            </a:r>
            <a:r>
              <a:rPr sz="1650" dirty="0">
                <a:latin typeface="Arial"/>
                <a:cs typeface="Arial"/>
              </a:rPr>
              <a:t>i</a:t>
            </a:r>
            <a:r>
              <a:rPr sz="1650" spc="-5" dirty="0">
                <a:latin typeface="Arial"/>
                <a:cs typeface="Arial"/>
              </a:rPr>
              <a:t>n</a:t>
            </a:r>
            <a:r>
              <a:rPr sz="1650" dirty="0">
                <a:latin typeface="Arial"/>
                <a:cs typeface="Arial"/>
              </a:rPr>
              <a:t>k</a:t>
            </a:r>
            <a:endParaRPr sz="1650">
              <a:latin typeface="Arial"/>
              <a:cs typeface="Arial"/>
            </a:endParaRPr>
          </a:p>
        </p:txBody>
      </p:sp>
      <p:sp>
        <p:nvSpPr>
          <p:cNvPr id="73" name="object 65">
            <a:extLst>
              <a:ext uri="{FF2B5EF4-FFF2-40B4-BE49-F238E27FC236}">
                <a16:creationId xmlns:a16="http://schemas.microsoft.com/office/drawing/2014/main" id="{C43455ED-23A9-426C-A2C7-942677E6F3F5}"/>
              </a:ext>
            </a:extLst>
          </p:cNvPr>
          <p:cNvSpPr/>
          <p:nvPr/>
        </p:nvSpPr>
        <p:spPr>
          <a:xfrm>
            <a:off x="6484164" y="2660200"/>
            <a:ext cx="329003" cy="338379"/>
          </a:xfrm>
          <a:prstGeom prst="rect">
            <a:avLst/>
          </a:prstGeom>
          <a:blipFill>
            <a:blip r:embed="rId1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293076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Hadoop Ecosystem</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75" name="object 3">
            <a:extLst>
              <a:ext uri="{FF2B5EF4-FFF2-40B4-BE49-F238E27FC236}">
                <a16:creationId xmlns:a16="http://schemas.microsoft.com/office/drawing/2014/main" id="{A7653993-7834-4677-A882-0B9F940046EA}"/>
              </a:ext>
            </a:extLst>
          </p:cNvPr>
          <p:cNvSpPr/>
          <p:nvPr/>
        </p:nvSpPr>
        <p:spPr>
          <a:xfrm>
            <a:off x="6929147" y="2544079"/>
            <a:ext cx="451484" cy="1786889"/>
          </a:xfrm>
          <a:custGeom>
            <a:avLst/>
            <a:gdLst/>
            <a:ahLst/>
            <a:cxnLst/>
            <a:rect l="l" t="t" r="r" b="b"/>
            <a:pathLst>
              <a:path w="451485" h="1786889">
                <a:moveTo>
                  <a:pt x="373259" y="0"/>
                </a:moveTo>
                <a:lnTo>
                  <a:pt x="78047" y="0"/>
                </a:lnTo>
                <a:lnTo>
                  <a:pt x="47690" y="6068"/>
                </a:lnTo>
                <a:lnTo>
                  <a:pt x="22879" y="22699"/>
                </a:lnTo>
                <a:lnTo>
                  <a:pt x="6140" y="47534"/>
                </a:lnTo>
                <a:lnTo>
                  <a:pt x="0" y="78212"/>
                </a:lnTo>
                <a:lnTo>
                  <a:pt x="0" y="1707992"/>
                </a:lnTo>
                <a:lnTo>
                  <a:pt x="6140" y="1738431"/>
                </a:lnTo>
                <a:lnTo>
                  <a:pt x="22879" y="1763373"/>
                </a:lnTo>
                <a:lnTo>
                  <a:pt x="47690" y="1780235"/>
                </a:lnTo>
                <a:lnTo>
                  <a:pt x="78047" y="1786430"/>
                </a:lnTo>
                <a:lnTo>
                  <a:pt x="373259" y="1786430"/>
                </a:lnTo>
                <a:lnTo>
                  <a:pt x="403507" y="1780235"/>
                </a:lnTo>
                <a:lnTo>
                  <a:pt x="428330" y="1763373"/>
                </a:lnTo>
                <a:lnTo>
                  <a:pt x="445129" y="1738431"/>
                </a:lnTo>
                <a:lnTo>
                  <a:pt x="451306" y="1707992"/>
                </a:lnTo>
                <a:lnTo>
                  <a:pt x="451306" y="78212"/>
                </a:lnTo>
                <a:lnTo>
                  <a:pt x="445129" y="47534"/>
                </a:lnTo>
                <a:lnTo>
                  <a:pt x="428330" y="22699"/>
                </a:lnTo>
                <a:lnTo>
                  <a:pt x="403507" y="6068"/>
                </a:lnTo>
                <a:lnTo>
                  <a:pt x="373259" y="0"/>
                </a:lnTo>
                <a:close/>
              </a:path>
            </a:pathLst>
          </a:custGeom>
          <a:solidFill>
            <a:srgbClr val="FFFFFF"/>
          </a:solidFill>
        </p:spPr>
        <p:txBody>
          <a:bodyPr wrap="square" lIns="0" tIns="0" rIns="0" bIns="0" rtlCol="0"/>
          <a:lstStyle/>
          <a:p>
            <a:endParaRPr/>
          </a:p>
        </p:txBody>
      </p:sp>
      <p:sp>
        <p:nvSpPr>
          <p:cNvPr id="76" name="object 4">
            <a:extLst>
              <a:ext uri="{FF2B5EF4-FFF2-40B4-BE49-F238E27FC236}">
                <a16:creationId xmlns:a16="http://schemas.microsoft.com/office/drawing/2014/main" id="{F567A728-34C3-4BF3-8F8B-4C4D4EA0344E}"/>
              </a:ext>
            </a:extLst>
          </p:cNvPr>
          <p:cNvSpPr/>
          <p:nvPr/>
        </p:nvSpPr>
        <p:spPr>
          <a:xfrm>
            <a:off x="6929147" y="2544079"/>
            <a:ext cx="451484" cy="1786889"/>
          </a:xfrm>
          <a:custGeom>
            <a:avLst/>
            <a:gdLst/>
            <a:ahLst/>
            <a:cxnLst/>
            <a:rect l="l" t="t" r="r" b="b"/>
            <a:pathLst>
              <a:path w="451485" h="1786889">
                <a:moveTo>
                  <a:pt x="0" y="1707992"/>
                </a:moveTo>
                <a:lnTo>
                  <a:pt x="0" y="78212"/>
                </a:lnTo>
                <a:lnTo>
                  <a:pt x="6140" y="47534"/>
                </a:lnTo>
                <a:lnTo>
                  <a:pt x="22879" y="22699"/>
                </a:lnTo>
                <a:lnTo>
                  <a:pt x="47690" y="6068"/>
                </a:lnTo>
                <a:lnTo>
                  <a:pt x="78047" y="0"/>
                </a:lnTo>
                <a:lnTo>
                  <a:pt x="373259" y="0"/>
                </a:lnTo>
                <a:lnTo>
                  <a:pt x="403507" y="6068"/>
                </a:lnTo>
                <a:lnTo>
                  <a:pt x="428330" y="22699"/>
                </a:lnTo>
                <a:lnTo>
                  <a:pt x="445129" y="47534"/>
                </a:lnTo>
                <a:lnTo>
                  <a:pt x="451306" y="78212"/>
                </a:lnTo>
                <a:lnTo>
                  <a:pt x="451306" y="1707992"/>
                </a:lnTo>
                <a:lnTo>
                  <a:pt x="445129" y="1738431"/>
                </a:lnTo>
                <a:lnTo>
                  <a:pt x="428330" y="1763373"/>
                </a:lnTo>
                <a:lnTo>
                  <a:pt x="403507" y="1780235"/>
                </a:lnTo>
                <a:lnTo>
                  <a:pt x="373259" y="1786430"/>
                </a:lnTo>
                <a:lnTo>
                  <a:pt x="78047" y="1786430"/>
                </a:lnTo>
                <a:lnTo>
                  <a:pt x="47690" y="1780235"/>
                </a:lnTo>
                <a:lnTo>
                  <a:pt x="22879" y="1763373"/>
                </a:lnTo>
                <a:lnTo>
                  <a:pt x="6140" y="1738431"/>
                </a:lnTo>
                <a:lnTo>
                  <a:pt x="0" y="1707992"/>
                </a:lnTo>
                <a:close/>
              </a:path>
            </a:pathLst>
          </a:custGeom>
          <a:solidFill>
            <a:schemeClr val="accent5">
              <a:lumMod val="60000"/>
              <a:lumOff val="40000"/>
            </a:schemeClr>
          </a:solidFill>
          <a:ln w="8387">
            <a:solidFill>
              <a:srgbClr val="000000"/>
            </a:solidFill>
          </a:ln>
        </p:spPr>
        <p:txBody>
          <a:bodyPr wrap="square" lIns="0" tIns="0" rIns="0" bIns="0" rtlCol="0"/>
          <a:lstStyle/>
          <a:p>
            <a:endParaRPr/>
          </a:p>
        </p:txBody>
      </p:sp>
      <p:sp>
        <p:nvSpPr>
          <p:cNvPr id="77" name="object 5">
            <a:extLst>
              <a:ext uri="{FF2B5EF4-FFF2-40B4-BE49-F238E27FC236}">
                <a16:creationId xmlns:a16="http://schemas.microsoft.com/office/drawing/2014/main" id="{3633493F-B264-436B-BB02-0C994DC1B711}"/>
              </a:ext>
            </a:extLst>
          </p:cNvPr>
          <p:cNvSpPr/>
          <p:nvPr/>
        </p:nvSpPr>
        <p:spPr>
          <a:xfrm>
            <a:off x="6929147" y="4252071"/>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78" name="object 6">
            <a:extLst>
              <a:ext uri="{FF2B5EF4-FFF2-40B4-BE49-F238E27FC236}">
                <a16:creationId xmlns:a16="http://schemas.microsoft.com/office/drawing/2014/main" id="{272BA113-D656-4380-987D-D4F3E6FE5E9A}"/>
              </a:ext>
            </a:extLst>
          </p:cNvPr>
          <p:cNvSpPr/>
          <p:nvPr/>
        </p:nvSpPr>
        <p:spPr>
          <a:xfrm>
            <a:off x="6978609" y="2617152"/>
            <a:ext cx="339329" cy="408788"/>
          </a:xfrm>
          <a:prstGeom prst="rect">
            <a:avLst/>
          </a:prstGeom>
          <a:blipFill>
            <a:blip r:embed="rId4" cstate="print"/>
            <a:stretch>
              <a:fillRect/>
            </a:stretch>
          </a:blipFill>
        </p:spPr>
        <p:txBody>
          <a:bodyPr wrap="square" lIns="0" tIns="0" rIns="0" bIns="0" rtlCol="0"/>
          <a:lstStyle/>
          <a:p>
            <a:endParaRPr/>
          </a:p>
        </p:txBody>
      </p:sp>
      <p:sp>
        <p:nvSpPr>
          <p:cNvPr id="79" name="object 7">
            <a:extLst>
              <a:ext uri="{FF2B5EF4-FFF2-40B4-BE49-F238E27FC236}">
                <a16:creationId xmlns:a16="http://schemas.microsoft.com/office/drawing/2014/main" id="{04578DA7-0561-43E5-B159-C254B978595E}"/>
              </a:ext>
            </a:extLst>
          </p:cNvPr>
          <p:cNvSpPr txBox="1"/>
          <p:nvPr/>
        </p:nvSpPr>
        <p:spPr>
          <a:xfrm>
            <a:off x="7022223" y="3557096"/>
            <a:ext cx="258445" cy="652780"/>
          </a:xfrm>
          <a:prstGeom prst="rect">
            <a:avLst/>
          </a:prstGeom>
        </p:spPr>
        <p:txBody>
          <a:bodyPr vert="vert270" wrap="square" lIns="0" tIns="0" rIns="0" bIns="0" rtlCol="0">
            <a:spAutoFit/>
          </a:bodyPr>
          <a:lstStyle/>
          <a:p>
            <a:pPr marL="12700">
              <a:lnSpc>
                <a:spcPts val="1914"/>
              </a:lnSpc>
            </a:pPr>
            <a:r>
              <a:rPr sz="1650" spc="-5" dirty="0">
                <a:latin typeface="Arial"/>
                <a:cs typeface="Arial"/>
              </a:rPr>
              <a:t>H</a:t>
            </a:r>
            <a:r>
              <a:rPr sz="1650" dirty="0">
                <a:latin typeface="Arial"/>
                <a:cs typeface="Arial"/>
              </a:rPr>
              <a:t>Ba</a:t>
            </a:r>
            <a:r>
              <a:rPr sz="1650" spc="-5" dirty="0">
                <a:latin typeface="Arial"/>
                <a:cs typeface="Arial"/>
              </a:rPr>
              <a:t>s</a:t>
            </a:r>
            <a:r>
              <a:rPr sz="1650" dirty="0">
                <a:latin typeface="Arial"/>
                <a:cs typeface="Arial"/>
              </a:rPr>
              <a:t>e</a:t>
            </a:r>
            <a:endParaRPr sz="1650">
              <a:latin typeface="Arial"/>
              <a:cs typeface="Arial"/>
            </a:endParaRPr>
          </a:p>
        </p:txBody>
      </p:sp>
      <p:sp>
        <p:nvSpPr>
          <p:cNvPr id="80" name="object 8">
            <a:extLst>
              <a:ext uri="{FF2B5EF4-FFF2-40B4-BE49-F238E27FC236}">
                <a16:creationId xmlns:a16="http://schemas.microsoft.com/office/drawing/2014/main" id="{C3EC9CC4-2CAC-4044-9F35-7C4716A6C476}"/>
              </a:ext>
            </a:extLst>
          </p:cNvPr>
          <p:cNvSpPr/>
          <p:nvPr/>
        </p:nvSpPr>
        <p:spPr>
          <a:xfrm>
            <a:off x="2820817" y="2552499"/>
            <a:ext cx="987425" cy="746760"/>
          </a:xfrm>
          <a:custGeom>
            <a:avLst/>
            <a:gdLst/>
            <a:ahLst/>
            <a:cxnLst/>
            <a:rect l="l" t="t" r="r" b="b"/>
            <a:pathLst>
              <a:path w="987425" h="746760">
                <a:moveTo>
                  <a:pt x="909162" y="0"/>
                </a:moveTo>
                <a:lnTo>
                  <a:pt x="78056" y="0"/>
                </a:lnTo>
                <a:lnTo>
                  <a:pt x="47719" y="6193"/>
                </a:lnTo>
                <a:lnTo>
                  <a:pt x="22903" y="23047"/>
                </a:lnTo>
                <a:lnTo>
                  <a:pt x="6149" y="47974"/>
                </a:lnTo>
                <a:lnTo>
                  <a:pt x="0" y="78386"/>
                </a:lnTo>
                <a:lnTo>
                  <a:pt x="0" y="667974"/>
                </a:lnTo>
                <a:lnTo>
                  <a:pt x="6149" y="698409"/>
                </a:lnTo>
                <a:lnTo>
                  <a:pt x="22903" y="723302"/>
                </a:lnTo>
                <a:lnTo>
                  <a:pt x="47719" y="740106"/>
                </a:lnTo>
                <a:lnTo>
                  <a:pt x="78056" y="746273"/>
                </a:lnTo>
                <a:lnTo>
                  <a:pt x="909162" y="746273"/>
                </a:lnTo>
                <a:lnTo>
                  <a:pt x="939410" y="740106"/>
                </a:lnTo>
                <a:lnTo>
                  <a:pt x="964233" y="723302"/>
                </a:lnTo>
                <a:lnTo>
                  <a:pt x="981032" y="698409"/>
                </a:lnTo>
                <a:lnTo>
                  <a:pt x="987209" y="667974"/>
                </a:lnTo>
                <a:lnTo>
                  <a:pt x="987209" y="78386"/>
                </a:lnTo>
                <a:lnTo>
                  <a:pt x="981032" y="47974"/>
                </a:lnTo>
                <a:lnTo>
                  <a:pt x="964233" y="23047"/>
                </a:lnTo>
                <a:lnTo>
                  <a:pt x="939410" y="6193"/>
                </a:lnTo>
                <a:lnTo>
                  <a:pt x="909162" y="0"/>
                </a:lnTo>
                <a:close/>
              </a:path>
            </a:pathLst>
          </a:custGeom>
          <a:solidFill>
            <a:schemeClr val="accent5">
              <a:lumMod val="60000"/>
              <a:lumOff val="40000"/>
            </a:schemeClr>
          </a:solidFill>
        </p:spPr>
        <p:txBody>
          <a:bodyPr wrap="square" lIns="0" tIns="0" rIns="0" bIns="0" rtlCol="0"/>
          <a:lstStyle/>
          <a:p>
            <a:endParaRPr/>
          </a:p>
        </p:txBody>
      </p:sp>
      <p:sp>
        <p:nvSpPr>
          <p:cNvPr id="81" name="object 9">
            <a:extLst>
              <a:ext uri="{FF2B5EF4-FFF2-40B4-BE49-F238E27FC236}">
                <a16:creationId xmlns:a16="http://schemas.microsoft.com/office/drawing/2014/main" id="{A1EA50D4-5442-415F-A442-8D16BD79F8D0}"/>
              </a:ext>
            </a:extLst>
          </p:cNvPr>
          <p:cNvSpPr/>
          <p:nvPr/>
        </p:nvSpPr>
        <p:spPr>
          <a:xfrm>
            <a:off x="2820817" y="2552499"/>
            <a:ext cx="987425" cy="746760"/>
          </a:xfrm>
          <a:custGeom>
            <a:avLst/>
            <a:gdLst/>
            <a:ahLst/>
            <a:cxnLst/>
            <a:rect l="l" t="t" r="r" b="b"/>
            <a:pathLst>
              <a:path w="987425" h="746760">
                <a:moveTo>
                  <a:pt x="78056" y="0"/>
                </a:moveTo>
                <a:lnTo>
                  <a:pt x="909162" y="0"/>
                </a:lnTo>
                <a:lnTo>
                  <a:pt x="939410" y="6193"/>
                </a:lnTo>
                <a:lnTo>
                  <a:pt x="964233" y="23047"/>
                </a:lnTo>
                <a:lnTo>
                  <a:pt x="981032" y="47974"/>
                </a:lnTo>
                <a:lnTo>
                  <a:pt x="987209" y="78386"/>
                </a:lnTo>
                <a:lnTo>
                  <a:pt x="987209" y="667974"/>
                </a:lnTo>
                <a:lnTo>
                  <a:pt x="981032" y="698409"/>
                </a:lnTo>
                <a:lnTo>
                  <a:pt x="964233" y="723302"/>
                </a:lnTo>
                <a:lnTo>
                  <a:pt x="939410" y="740106"/>
                </a:lnTo>
                <a:lnTo>
                  <a:pt x="909162" y="746273"/>
                </a:lnTo>
                <a:lnTo>
                  <a:pt x="78056" y="746273"/>
                </a:lnTo>
                <a:lnTo>
                  <a:pt x="47719" y="740106"/>
                </a:lnTo>
                <a:lnTo>
                  <a:pt x="22903" y="723302"/>
                </a:lnTo>
                <a:lnTo>
                  <a:pt x="6149" y="698409"/>
                </a:lnTo>
                <a:lnTo>
                  <a:pt x="0" y="667974"/>
                </a:lnTo>
                <a:lnTo>
                  <a:pt x="0" y="78386"/>
                </a:lnTo>
                <a:lnTo>
                  <a:pt x="6149" y="47974"/>
                </a:lnTo>
                <a:lnTo>
                  <a:pt x="22903" y="23047"/>
                </a:lnTo>
                <a:lnTo>
                  <a:pt x="47719" y="6193"/>
                </a:lnTo>
                <a:lnTo>
                  <a:pt x="78056" y="0"/>
                </a:lnTo>
                <a:close/>
              </a:path>
            </a:pathLst>
          </a:custGeom>
          <a:ln w="8397">
            <a:solidFill>
              <a:srgbClr val="000000"/>
            </a:solidFill>
          </a:ln>
        </p:spPr>
        <p:txBody>
          <a:bodyPr wrap="square" lIns="0" tIns="0" rIns="0" bIns="0" rtlCol="0"/>
          <a:lstStyle/>
          <a:p>
            <a:endParaRPr/>
          </a:p>
        </p:txBody>
      </p:sp>
      <p:sp>
        <p:nvSpPr>
          <p:cNvPr id="82" name="object 10">
            <a:extLst>
              <a:ext uri="{FF2B5EF4-FFF2-40B4-BE49-F238E27FC236}">
                <a16:creationId xmlns:a16="http://schemas.microsoft.com/office/drawing/2014/main" id="{A92825B1-EDD5-42E5-9897-4E780D40C7A4}"/>
              </a:ext>
            </a:extLst>
          </p:cNvPr>
          <p:cNvSpPr/>
          <p:nvPr/>
        </p:nvSpPr>
        <p:spPr>
          <a:xfrm>
            <a:off x="2898873" y="2552499"/>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83" name="object 11">
            <a:extLst>
              <a:ext uri="{FF2B5EF4-FFF2-40B4-BE49-F238E27FC236}">
                <a16:creationId xmlns:a16="http://schemas.microsoft.com/office/drawing/2014/main" id="{8F52A951-35C7-4CBA-9307-0C603EAC917B}"/>
              </a:ext>
            </a:extLst>
          </p:cNvPr>
          <p:cNvSpPr txBox="1"/>
          <p:nvPr/>
        </p:nvSpPr>
        <p:spPr>
          <a:xfrm>
            <a:off x="2873708" y="2773569"/>
            <a:ext cx="440690" cy="276860"/>
          </a:xfrm>
          <a:prstGeom prst="rect">
            <a:avLst/>
          </a:prstGeom>
        </p:spPr>
        <p:txBody>
          <a:bodyPr vert="horz" wrap="square" lIns="0" tIns="12065" rIns="0" bIns="0" rtlCol="0">
            <a:spAutoFit/>
          </a:bodyPr>
          <a:lstStyle/>
          <a:p>
            <a:pPr marL="12700">
              <a:lnSpc>
                <a:spcPct val="100000"/>
              </a:lnSpc>
              <a:spcBef>
                <a:spcPts val="95"/>
              </a:spcBef>
            </a:pPr>
            <a:r>
              <a:rPr sz="1650" spc="-15" dirty="0">
                <a:latin typeface="Arial"/>
                <a:cs typeface="Arial"/>
              </a:rPr>
              <a:t>H</a:t>
            </a:r>
            <a:r>
              <a:rPr sz="1650" spc="-10" dirty="0">
                <a:latin typeface="Arial"/>
                <a:cs typeface="Arial"/>
              </a:rPr>
              <a:t>i</a:t>
            </a:r>
            <a:r>
              <a:rPr sz="1650" spc="-15" dirty="0">
                <a:latin typeface="Arial"/>
                <a:cs typeface="Arial"/>
              </a:rPr>
              <a:t>ve</a:t>
            </a:r>
            <a:endParaRPr sz="1650">
              <a:latin typeface="Arial"/>
              <a:cs typeface="Arial"/>
            </a:endParaRPr>
          </a:p>
        </p:txBody>
      </p:sp>
      <p:sp>
        <p:nvSpPr>
          <p:cNvPr id="84" name="object 12">
            <a:extLst>
              <a:ext uri="{FF2B5EF4-FFF2-40B4-BE49-F238E27FC236}">
                <a16:creationId xmlns:a16="http://schemas.microsoft.com/office/drawing/2014/main" id="{145218CA-A742-4529-91FA-1882984686BE}"/>
              </a:ext>
            </a:extLst>
          </p:cNvPr>
          <p:cNvSpPr/>
          <p:nvPr/>
        </p:nvSpPr>
        <p:spPr>
          <a:xfrm>
            <a:off x="3285689" y="2752284"/>
            <a:ext cx="459102" cy="386548"/>
          </a:xfrm>
          <a:prstGeom prst="rect">
            <a:avLst/>
          </a:prstGeom>
          <a:blipFill>
            <a:blip r:embed="rId5" cstate="print"/>
            <a:stretch>
              <a:fillRect/>
            </a:stretch>
          </a:blipFill>
        </p:spPr>
        <p:txBody>
          <a:bodyPr wrap="square" lIns="0" tIns="0" rIns="0" bIns="0" rtlCol="0"/>
          <a:lstStyle/>
          <a:p>
            <a:endParaRPr/>
          </a:p>
        </p:txBody>
      </p:sp>
      <p:sp>
        <p:nvSpPr>
          <p:cNvPr id="85" name="object 13">
            <a:extLst>
              <a:ext uri="{FF2B5EF4-FFF2-40B4-BE49-F238E27FC236}">
                <a16:creationId xmlns:a16="http://schemas.microsoft.com/office/drawing/2014/main" id="{4C964E20-1F65-4B13-8228-79FD0DB551E9}"/>
              </a:ext>
            </a:extLst>
          </p:cNvPr>
          <p:cNvSpPr/>
          <p:nvPr/>
        </p:nvSpPr>
        <p:spPr>
          <a:xfrm>
            <a:off x="3872388" y="2552499"/>
            <a:ext cx="986790" cy="746760"/>
          </a:xfrm>
          <a:custGeom>
            <a:avLst/>
            <a:gdLst/>
            <a:ahLst/>
            <a:cxnLst/>
            <a:rect l="l" t="t" r="r" b="b"/>
            <a:pathLst>
              <a:path w="986789" h="746760">
                <a:moveTo>
                  <a:pt x="908504" y="0"/>
                </a:moveTo>
                <a:lnTo>
                  <a:pt x="78047" y="0"/>
                </a:lnTo>
                <a:lnTo>
                  <a:pt x="47434" y="6193"/>
                </a:lnTo>
                <a:lnTo>
                  <a:pt x="22651" y="23047"/>
                </a:lnTo>
                <a:lnTo>
                  <a:pt x="6055" y="47974"/>
                </a:lnTo>
                <a:lnTo>
                  <a:pt x="0" y="78386"/>
                </a:lnTo>
                <a:lnTo>
                  <a:pt x="0" y="667974"/>
                </a:lnTo>
                <a:lnTo>
                  <a:pt x="6055" y="698409"/>
                </a:lnTo>
                <a:lnTo>
                  <a:pt x="22651" y="723302"/>
                </a:lnTo>
                <a:lnTo>
                  <a:pt x="47434" y="740106"/>
                </a:lnTo>
                <a:lnTo>
                  <a:pt x="78047" y="746273"/>
                </a:lnTo>
                <a:lnTo>
                  <a:pt x="908504" y="746273"/>
                </a:lnTo>
                <a:lnTo>
                  <a:pt x="939117" y="740106"/>
                </a:lnTo>
                <a:lnTo>
                  <a:pt x="963899" y="723302"/>
                </a:lnTo>
                <a:lnTo>
                  <a:pt x="980496" y="698409"/>
                </a:lnTo>
                <a:lnTo>
                  <a:pt x="986551" y="667974"/>
                </a:lnTo>
                <a:lnTo>
                  <a:pt x="986551" y="78386"/>
                </a:lnTo>
                <a:lnTo>
                  <a:pt x="980496" y="47974"/>
                </a:lnTo>
                <a:lnTo>
                  <a:pt x="963899" y="23047"/>
                </a:lnTo>
                <a:lnTo>
                  <a:pt x="939117" y="6193"/>
                </a:lnTo>
                <a:lnTo>
                  <a:pt x="908504" y="0"/>
                </a:lnTo>
                <a:close/>
              </a:path>
            </a:pathLst>
          </a:custGeom>
          <a:solidFill>
            <a:schemeClr val="accent5">
              <a:lumMod val="60000"/>
              <a:lumOff val="40000"/>
            </a:schemeClr>
          </a:solidFill>
        </p:spPr>
        <p:txBody>
          <a:bodyPr wrap="square" lIns="0" tIns="0" rIns="0" bIns="0" rtlCol="0"/>
          <a:lstStyle/>
          <a:p>
            <a:endParaRPr/>
          </a:p>
        </p:txBody>
      </p:sp>
      <p:sp>
        <p:nvSpPr>
          <p:cNvPr id="86" name="object 14">
            <a:extLst>
              <a:ext uri="{FF2B5EF4-FFF2-40B4-BE49-F238E27FC236}">
                <a16:creationId xmlns:a16="http://schemas.microsoft.com/office/drawing/2014/main" id="{E3DA68E7-D528-4F3B-933B-4FB25D75316C}"/>
              </a:ext>
            </a:extLst>
          </p:cNvPr>
          <p:cNvSpPr/>
          <p:nvPr/>
        </p:nvSpPr>
        <p:spPr>
          <a:xfrm>
            <a:off x="3872388" y="2552499"/>
            <a:ext cx="986790" cy="746760"/>
          </a:xfrm>
          <a:custGeom>
            <a:avLst/>
            <a:gdLst/>
            <a:ahLst/>
            <a:cxnLst/>
            <a:rect l="l" t="t" r="r" b="b"/>
            <a:pathLst>
              <a:path w="986789" h="746760">
                <a:moveTo>
                  <a:pt x="78047" y="0"/>
                </a:moveTo>
                <a:lnTo>
                  <a:pt x="908504" y="0"/>
                </a:lnTo>
                <a:lnTo>
                  <a:pt x="939117" y="6193"/>
                </a:lnTo>
                <a:lnTo>
                  <a:pt x="963899" y="23047"/>
                </a:lnTo>
                <a:lnTo>
                  <a:pt x="980496" y="47974"/>
                </a:lnTo>
                <a:lnTo>
                  <a:pt x="986551" y="78386"/>
                </a:lnTo>
                <a:lnTo>
                  <a:pt x="986551" y="667974"/>
                </a:lnTo>
                <a:lnTo>
                  <a:pt x="980496" y="698409"/>
                </a:lnTo>
                <a:lnTo>
                  <a:pt x="963899" y="723302"/>
                </a:lnTo>
                <a:lnTo>
                  <a:pt x="939117" y="740106"/>
                </a:lnTo>
                <a:lnTo>
                  <a:pt x="908504" y="746273"/>
                </a:lnTo>
                <a:lnTo>
                  <a:pt x="78047" y="746273"/>
                </a:lnTo>
                <a:lnTo>
                  <a:pt x="47434" y="740106"/>
                </a:lnTo>
                <a:lnTo>
                  <a:pt x="22651" y="723302"/>
                </a:lnTo>
                <a:lnTo>
                  <a:pt x="6055" y="698409"/>
                </a:lnTo>
                <a:lnTo>
                  <a:pt x="0" y="667974"/>
                </a:lnTo>
                <a:lnTo>
                  <a:pt x="0" y="78386"/>
                </a:lnTo>
                <a:lnTo>
                  <a:pt x="6055" y="47974"/>
                </a:lnTo>
                <a:lnTo>
                  <a:pt x="22651" y="23047"/>
                </a:lnTo>
                <a:lnTo>
                  <a:pt x="47434" y="6193"/>
                </a:lnTo>
                <a:lnTo>
                  <a:pt x="78047" y="0"/>
                </a:lnTo>
                <a:close/>
              </a:path>
            </a:pathLst>
          </a:custGeom>
          <a:ln w="8397">
            <a:solidFill>
              <a:srgbClr val="000000"/>
            </a:solidFill>
          </a:ln>
        </p:spPr>
        <p:txBody>
          <a:bodyPr wrap="square" lIns="0" tIns="0" rIns="0" bIns="0" rtlCol="0"/>
          <a:lstStyle/>
          <a:p>
            <a:endParaRPr/>
          </a:p>
        </p:txBody>
      </p:sp>
      <p:sp>
        <p:nvSpPr>
          <p:cNvPr id="87" name="object 15">
            <a:extLst>
              <a:ext uri="{FF2B5EF4-FFF2-40B4-BE49-F238E27FC236}">
                <a16:creationId xmlns:a16="http://schemas.microsoft.com/office/drawing/2014/main" id="{869F3A33-32B6-4128-A5D6-079DDE541EC2}"/>
              </a:ext>
            </a:extLst>
          </p:cNvPr>
          <p:cNvSpPr/>
          <p:nvPr/>
        </p:nvSpPr>
        <p:spPr>
          <a:xfrm>
            <a:off x="3950436" y="2552499"/>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88" name="object 16">
            <a:extLst>
              <a:ext uri="{FF2B5EF4-FFF2-40B4-BE49-F238E27FC236}">
                <a16:creationId xmlns:a16="http://schemas.microsoft.com/office/drawing/2014/main" id="{59DD4B2C-2483-4429-BE3E-65E7FF127D93}"/>
              </a:ext>
            </a:extLst>
          </p:cNvPr>
          <p:cNvSpPr txBox="1"/>
          <p:nvPr/>
        </p:nvSpPr>
        <p:spPr>
          <a:xfrm>
            <a:off x="4014484" y="2773569"/>
            <a:ext cx="326390" cy="276860"/>
          </a:xfrm>
          <a:prstGeom prst="rect">
            <a:avLst/>
          </a:prstGeom>
        </p:spPr>
        <p:txBody>
          <a:bodyPr vert="horz" wrap="square" lIns="0" tIns="12065" rIns="0" bIns="0" rtlCol="0">
            <a:spAutoFit/>
          </a:bodyPr>
          <a:lstStyle/>
          <a:p>
            <a:pPr marL="12700">
              <a:lnSpc>
                <a:spcPct val="100000"/>
              </a:lnSpc>
              <a:spcBef>
                <a:spcPts val="95"/>
              </a:spcBef>
            </a:pPr>
            <a:r>
              <a:rPr sz="1650" spc="-20" dirty="0">
                <a:latin typeface="Arial"/>
                <a:cs typeface="Arial"/>
              </a:rPr>
              <a:t>P</a:t>
            </a:r>
            <a:r>
              <a:rPr sz="1650" spc="-10" dirty="0">
                <a:latin typeface="Arial"/>
                <a:cs typeface="Arial"/>
              </a:rPr>
              <a:t>i</a:t>
            </a:r>
            <a:r>
              <a:rPr sz="1650" spc="-5" dirty="0">
                <a:latin typeface="Arial"/>
                <a:cs typeface="Arial"/>
              </a:rPr>
              <a:t>g</a:t>
            </a:r>
            <a:endParaRPr sz="1650" dirty="0">
              <a:latin typeface="Arial"/>
              <a:cs typeface="Arial"/>
            </a:endParaRPr>
          </a:p>
        </p:txBody>
      </p:sp>
      <p:sp>
        <p:nvSpPr>
          <p:cNvPr id="89" name="object 17">
            <a:extLst>
              <a:ext uri="{FF2B5EF4-FFF2-40B4-BE49-F238E27FC236}">
                <a16:creationId xmlns:a16="http://schemas.microsoft.com/office/drawing/2014/main" id="{E490DF6C-A455-4092-86DF-76A449F5DEC8}"/>
              </a:ext>
            </a:extLst>
          </p:cNvPr>
          <p:cNvSpPr/>
          <p:nvPr/>
        </p:nvSpPr>
        <p:spPr>
          <a:xfrm>
            <a:off x="4469915" y="2759602"/>
            <a:ext cx="271373" cy="372086"/>
          </a:xfrm>
          <a:prstGeom prst="rect">
            <a:avLst/>
          </a:prstGeom>
          <a:blipFill>
            <a:blip r:embed="rId6" cstate="print"/>
            <a:stretch>
              <a:fillRect/>
            </a:stretch>
          </a:blipFill>
        </p:spPr>
        <p:txBody>
          <a:bodyPr wrap="square" lIns="0" tIns="0" rIns="0" bIns="0" rtlCol="0"/>
          <a:lstStyle/>
          <a:p>
            <a:endParaRPr/>
          </a:p>
        </p:txBody>
      </p:sp>
      <p:sp>
        <p:nvSpPr>
          <p:cNvPr id="90" name="object 18">
            <a:extLst>
              <a:ext uri="{FF2B5EF4-FFF2-40B4-BE49-F238E27FC236}">
                <a16:creationId xmlns:a16="http://schemas.microsoft.com/office/drawing/2014/main" id="{CEF42CFD-982C-44CD-B533-3D092907DB1D}"/>
              </a:ext>
            </a:extLst>
          </p:cNvPr>
          <p:cNvSpPr/>
          <p:nvPr/>
        </p:nvSpPr>
        <p:spPr>
          <a:xfrm>
            <a:off x="2322577" y="2541475"/>
            <a:ext cx="450850" cy="2308225"/>
          </a:xfrm>
          <a:custGeom>
            <a:avLst/>
            <a:gdLst/>
            <a:ahLst/>
            <a:cxnLst/>
            <a:rect l="l" t="t" r="r" b="b"/>
            <a:pathLst>
              <a:path w="450850" h="2308225">
                <a:moveTo>
                  <a:pt x="372662" y="0"/>
                </a:moveTo>
                <a:lnTo>
                  <a:pt x="78057" y="0"/>
                </a:lnTo>
                <a:lnTo>
                  <a:pt x="47717" y="6165"/>
                </a:lnTo>
                <a:lnTo>
                  <a:pt x="22901" y="22960"/>
                </a:lnTo>
                <a:lnTo>
                  <a:pt x="6148" y="47827"/>
                </a:lnTo>
                <a:lnTo>
                  <a:pt x="0" y="78212"/>
                </a:lnTo>
                <a:lnTo>
                  <a:pt x="0" y="2229717"/>
                </a:lnTo>
                <a:lnTo>
                  <a:pt x="6148" y="2260122"/>
                </a:lnTo>
                <a:lnTo>
                  <a:pt x="22901" y="2284991"/>
                </a:lnTo>
                <a:lnTo>
                  <a:pt x="47717" y="2301779"/>
                </a:lnTo>
                <a:lnTo>
                  <a:pt x="78057" y="2307941"/>
                </a:lnTo>
                <a:lnTo>
                  <a:pt x="372662" y="2307941"/>
                </a:lnTo>
                <a:lnTo>
                  <a:pt x="403182" y="2301779"/>
                </a:lnTo>
                <a:lnTo>
                  <a:pt x="427977" y="2284991"/>
                </a:lnTo>
                <a:lnTo>
                  <a:pt x="444630" y="2260122"/>
                </a:lnTo>
                <a:lnTo>
                  <a:pt x="450718" y="2229717"/>
                </a:lnTo>
                <a:lnTo>
                  <a:pt x="450718" y="78212"/>
                </a:lnTo>
                <a:lnTo>
                  <a:pt x="444630" y="47827"/>
                </a:lnTo>
                <a:lnTo>
                  <a:pt x="427977" y="22960"/>
                </a:lnTo>
                <a:lnTo>
                  <a:pt x="403182" y="6165"/>
                </a:lnTo>
                <a:lnTo>
                  <a:pt x="372662" y="0"/>
                </a:lnTo>
                <a:close/>
              </a:path>
            </a:pathLst>
          </a:custGeom>
          <a:solidFill>
            <a:srgbClr val="FFFFFF"/>
          </a:solidFill>
        </p:spPr>
        <p:txBody>
          <a:bodyPr wrap="square" lIns="0" tIns="0" rIns="0" bIns="0" rtlCol="0"/>
          <a:lstStyle/>
          <a:p>
            <a:endParaRPr/>
          </a:p>
        </p:txBody>
      </p:sp>
      <p:sp>
        <p:nvSpPr>
          <p:cNvPr id="91" name="object 19">
            <a:extLst>
              <a:ext uri="{FF2B5EF4-FFF2-40B4-BE49-F238E27FC236}">
                <a16:creationId xmlns:a16="http://schemas.microsoft.com/office/drawing/2014/main" id="{D4283986-6C28-4381-B9F3-F68178E5D7C0}"/>
              </a:ext>
            </a:extLst>
          </p:cNvPr>
          <p:cNvSpPr/>
          <p:nvPr/>
        </p:nvSpPr>
        <p:spPr>
          <a:xfrm>
            <a:off x="2322577" y="2541475"/>
            <a:ext cx="450850" cy="2308225"/>
          </a:xfrm>
          <a:custGeom>
            <a:avLst/>
            <a:gdLst/>
            <a:ahLst/>
            <a:cxnLst/>
            <a:rect l="l" t="t" r="r" b="b"/>
            <a:pathLst>
              <a:path w="450850" h="2308225">
                <a:moveTo>
                  <a:pt x="0" y="2229717"/>
                </a:moveTo>
                <a:lnTo>
                  <a:pt x="0" y="78212"/>
                </a:lnTo>
                <a:lnTo>
                  <a:pt x="6148" y="47827"/>
                </a:lnTo>
                <a:lnTo>
                  <a:pt x="22901" y="22960"/>
                </a:lnTo>
                <a:lnTo>
                  <a:pt x="47717" y="6165"/>
                </a:lnTo>
                <a:lnTo>
                  <a:pt x="78057" y="0"/>
                </a:lnTo>
                <a:lnTo>
                  <a:pt x="372662" y="0"/>
                </a:lnTo>
                <a:lnTo>
                  <a:pt x="403182" y="6165"/>
                </a:lnTo>
                <a:lnTo>
                  <a:pt x="427977" y="22960"/>
                </a:lnTo>
                <a:lnTo>
                  <a:pt x="444630" y="47827"/>
                </a:lnTo>
                <a:lnTo>
                  <a:pt x="450718" y="78212"/>
                </a:lnTo>
                <a:lnTo>
                  <a:pt x="450718" y="2229717"/>
                </a:lnTo>
                <a:lnTo>
                  <a:pt x="444630" y="2260122"/>
                </a:lnTo>
                <a:lnTo>
                  <a:pt x="427977" y="2284991"/>
                </a:lnTo>
                <a:lnTo>
                  <a:pt x="403182" y="2301779"/>
                </a:lnTo>
                <a:lnTo>
                  <a:pt x="372662" y="2307941"/>
                </a:lnTo>
                <a:lnTo>
                  <a:pt x="78057" y="2307941"/>
                </a:lnTo>
                <a:lnTo>
                  <a:pt x="47717" y="2301779"/>
                </a:lnTo>
                <a:lnTo>
                  <a:pt x="22901" y="2284991"/>
                </a:lnTo>
                <a:lnTo>
                  <a:pt x="6148" y="2260122"/>
                </a:lnTo>
                <a:lnTo>
                  <a:pt x="0" y="2229717"/>
                </a:lnTo>
                <a:close/>
              </a:path>
            </a:pathLst>
          </a:custGeom>
          <a:solidFill>
            <a:schemeClr val="accent5">
              <a:lumMod val="60000"/>
              <a:lumOff val="40000"/>
            </a:schemeClr>
          </a:solidFill>
          <a:ln w="8387">
            <a:solidFill>
              <a:srgbClr val="000000"/>
            </a:solidFill>
          </a:ln>
        </p:spPr>
        <p:txBody>
          <a:bodyPr wrap="square" lIns="0" tIns="0" rIns="0" bIns="0" rtlCol="0"/>
          <a:lstStyle/>
          <a:p>
            <a:endParaRPr/>
          </a:p>
        </p:txBody>
      </p:sp>
      <p:sp>
        <p:nvSpPr>
          <p:cNvPr id="92" name="object 20">
            <a:extLst>
              <a:ext uri="{FF2B5EF4-FFF2-40B4-BE49-F238E27FC236}">
                <a16:creationId xmlns:a16="http://schemas.microsoft.com/office/drawing/2014/main" id="{93F03501-FA74-40CC-B3A4-3A6E2B0D2C9A}"/>
              </a:ext>
            </a:extLst>
          </p:cNvPr>
          <p:cNvSpPr/>
          <p:nvPr/>
        </p:nvSpPr>
        <p:spPr>
          <a:xfrm>
            <a:off x="2322577" y="4771192"/>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93" name="object 21">
            <a:extLst>
              <a:ext uri="{FF2B5EF4-FFF2-40B4-BE49-F238E27FC236}">
                <a16:creationId xmlns:a16="http://schemas.microsoft.com/office/drawing/2014/main" id="{B85884AF-FD18-41C3-AB9D-10D14D135B6D}"/>
              </a:ext>
            </a:extLst>
          </p:cNvPr>
          <p:cNvSpPr txBox="1"/>
          <p:nvPr/>
        </p:nvSpPr>
        <p:spPr>
          <a:xfrm>
            <a:off x="2403180" y="3736176"/>
            <a:ext cx="258445" cy="1024255"/>
          </a:xfrm>
          <a:prstGeom prst="rect">
            <a:avLst/>
          </a:prstGeom>
        </p:spPr>
        <p:txBody>
          <a:bodyPr vert="vert270" wrap="square" lIns="0" tIns="0" rIns="0" bIns="0" rtlCol="0">
            <a:spAutoFit/>
          </a:bodyPr>
          <a:lstStyle/>
          <a:p>
            <a:pPr marL="12700">
              <a:lnSpc>
                <a:spcPts val="1914"/>
              </a:lnSpc>
            </a:pPr>
            <a:r>
              <a:rPr sz="1650" spc="-10" dirty="0">
                <a:latin typeface="Arial"/>
                <a:cs typeface="Arial"/>
              </a:rPr>
              <a:t>Zookeeper</a:t>
            </a:r>
            <a:endParaRPr sz="1650">
              <a:latin typeface="Arial"/>
              <a:cs typeface="Arial"/>
            </a:endParaRPr>
          </a:p>
        </p:txBody>
      </p:sp>
      <p:sp>
        <p:nvSpPr>
          <p:cNvPr id="94" name="object 22">
            <a:extLst>
              <a:ext uri="{FF2B5EF4-FFF2-40B4-BE49-F238E27FC236}">
                <a16:creationId xmlns:a16="http://schemas.microsoft.com/office/drawing/2014/main" id="{0AEC783E-12A6-4279-BA08-38E44DB605BB}"/>
              </a:ext>
            </a:extLst>
          </p:cNvPr>
          <p:cNvSpPr/>
          <p:nvPr/>
        </p:nvSpPr>
        <p:spPr>
          <a:xfrm>
            <a:off x="2333543" y="2643246"/>
            <a:ext cx="420832" cy="287433"/>
          </a:xfrm>
          <a:prstGeom prst="rect">
            <a:avLst/>
          </a:prstGeom>
          <a:blipFill>
            <a:blip r:embed="rId7" cstate="print"/>
            <a:stretch>
              <a:fillRect/>
            </a:stretch>
          </a:blipFill>
        </p:spPr>
        <p:txBody>
          <a:bodyPr wrap="square" lIns="0" tIns="0" rIns="0" bIns="0" rtlCol="0"/>
          <a:lstStyle/>
          <a:p>
            <a:endParaRPr/>
          </a:p>
        </p:txBody>
      </p:sp>
      <p:sp>
        <p:nvSpPr>
          <p:cNvPr id="95" name="object 23">
            <a:extLst>
              <a:ext uri="{FF2B5EF4-FFF2-40B4-BE49-F238E27FC236}">
                <a16:creationId xmlns:a16="http://schemas.microsoft.com/office/drawing/2014/main" id="{A7BA7C90-A2EB-44AE-B766-012B01E66CC2}"/>
              </a:ext>
            </a:extLst>
          </p:cNvPr>
          <p:cNvSpPr/>
          <p:nvPr/>
        </p:nvSpPr>
        <p:spPr>
          <a:xfrm>
            <a:off x="4904503" y="2549895"/>
            <a:ext cx="451484" cy="1266190"/>
          </a:xfrm>
          <a:custGeom>
            <a:avLst/>
            <a:gdLst/>
            <a:ahLst/>
            <a:cxnLst/>
            <a:rect l="l" t="t" r="r" b="b"/>
            <a:pathLst>
              <a:path w="451485" h="1266189">
                <a:moveTo>
                  <a:pt x="373345" y="0"/>
                </a:moveTo>
                <a:lnTo>
                  <a:pt x="78047" y="0"/>
                </a:lnTo>
                <a:lnTo>
                  <a:pt x="47726" y="6194"/>
                </a:lnTo>
                <a:lnTo>
                  <a:pt x="22911" y="23057"/>
                </a:lnTo>
                <a:lnTo>
                  <a:pt x="6152" y="48010"/>
                </a:lnTo>
                <a:lnTo>
                  <a:pt x="0" y="78472"/>
                </a:lnTo>
                <a:lnTo>
                  <a:pt x="0" y="1187597"/>
                </a:lnTo>
                <a:lnTo>
                  <a:pt x="6152" y="1218302"/>
                </a:lnTo>
                <a:lnTo>
                  <a:pt x="22911" y="1243196"/>
                </a:lnTo>
                <a:lnTo>
                  <a:pt x="47726" y="1259888"/>
                </a:lnTo>
                <a:lnTo>
                  <a:pt x="78047" y="1265983"/>
                </a:lnTo>
                <a:lnTo>
                  <a:pt x="373345" y="1265983"/>
                </a:lnTo>
                <a:lnTo>
                  <a:pt x="403593" y="1259888"/>
                </a:lnTo>
                <a:lnTo>
                  <a:pt x="428416" y="1243196"/>
                </a:lnTo>
                <a:lnTo>
                  <a:pt x="445216" y="1218302"/>
                </a:lnTo>
                <a:lnTo>
                  <a:pt x="451393" y="1187597"/>
                </a:lnTo>
                <a:lnTo>
                  <a:pt x="451393" y="78472"/>
                </a:lnTo>
                <a:lnTo>
                  <a:pt x="445216" y="48010"/>
                </a:lnTo>
                <a:lnTo>
                  <a:pt x="428416" y="23057"/>
                </a:lnTo>
                <a:lnTo>
                  <a:pt x="403593" y="6194"/>
                </a:lnTo>
                <a:lnTo>
                  <a:pt x="373345" y="0"/>
                </a:lnTo>
                <a:close/>
              </a:path>
            </a:pathLst>
          </a:custGeom>
          <a:solidFill>
            <a:schemeClr val="accent5">
              <a:lumMod val="60000"/>
              <a:lumOff val="40000"/>
            </a:schemeClr>
          </a:solidFill>
        </p:spPr>
        <p:txBody>
          <a:bodyPr wrap="square" lIns="0" tIns="0" rIns="0" bIns="0" rtlCol="0"/>
          <a:lstStyle/>
          <a:p>
            <a:endParaRPr/>
          </a:p>
        </p:txBody>
      </p:sp>
      <p:sp>
        <p:nvSpPr>
          <p:cNvPr id="96" name="object 24">
            <a:extLst>
              <a:ext uri="{FF2B5EF4-FFF2-40B4-BE49-F238E27FC236}">
                <a16:creationId xmlns:a16="http://schemas.microsoft.com/office/drawing/2014/main" id="{37695DF6-6174-45EE-876B-EEDEE236DB5E}"/>
              </a:ext>
            </a:extLst>
          </p:cNvPr>
          <p:cNvSpPr/>
          <p:nvPr/>
        </p:nvSpPr>
        <p:spPr>
          <a:xfrm>
            <a:off x="4904503" y="2549895"/>
            <a:ext cx="451484" cy="1266190"/>
          </a:xfrm>
          <a:custGeom>
            <a:avLst/>
            <a:gdLst/>
            <a:ahLst/>
            <a:cxnLst/>
            <a:rect l="l" t="t" r="r" b="b"/>
            <a:pathLst>
              <a:path w="451485" h="1266189">
                <a:moveTo>
                  <a:pt x="0" y="1187597"/>
                </a:moveTo>
                <a:lnTo>
                  <a:pt x="0" y="78472"/>
                </a:lnTo>
                <a:lnTo>
                  <a:pt x="6152" y="48010"/>
                </a:lnTo>
                <a:lnTo>
                  <a:pt x="22911" y="23057"/>
                </a:lnTo>
                <a:lnTo>
                  <a:pt x="47726" y="6194"/>
                </a:lnTo>
                <a:lnTo>
                  <a:pt x="78047" y="0"/>
                </a:lnTo>
                <a:lnTo>
                  <a:pt x="373345" y="0"/>
                </a:lnTo>
                <a:lnTo>
                  <a:pt x="403593" y="6194"/>
                </a:lnTo>
                <a:lnTo>
                  <a:pt x="428416" y="23057"/>
                </a:lnTo>
                <a:lnTo>
                  <a:pt x="445216" y="48010"/>
                </a:lnTo>
                <a:lnTo>
                  <a:pt x="451393" y="78472"/>
                </a:lnTo>
                <a:lnTo>
                  <a:pt x="451393" y="1187597"/>
                </a:lnTo>
                <a:lnTo>
                  <a:pt x="445216" y="1218302"/>
                </a:lnTo>
                <a:lnTo>
                  <a:pt x="428416" y="1243196"/>
                </a:lnTo>
                <a:lnTo>
                  <a:pt x="403593" y="1259887"/>
                </a:lnTo>
                <a:lnTo>
                  <a:pt x="373345" y="1265983"/>
                </a:lnTo>
                <a:lnTo>
                  <a:pt x="78047" y="1265983"/>
                </a:lnTo>
                <a:lnTo>
                  <a:pt x="47726" y="1259887"/>
                </a:lnTo>
                <a:lnTo>
                  <a:pt x="22911" y="1243196"/>
                </a:lnTo>
                <a:lnTo>
                  <a:pt x="6152" y="1218302"/>
                </a:lnTo>
                <a:lnTo>
                  <a:pt x="0" y="1187597"/>
                </a:lnTo>
                <a:close/>
              </a:path>
            </a:pathLst>
          </a:custGeom>
          <a:ln w="8388">
            <a:solidFill>
              <a:srgbClr val="000000"/>
            </a:solidFill>
          </a:ln>
        </p:spPr>
        <p:txBody>
          <a:bodyPr wrap="square" lIns="0" tIns="0" rIns="0" bIns="0" rtlCol="0"/>
          <a:lstStyle/>
          <a:p>
            <a:endParaRPr/>
          </a:p>
        </p:txBody>
      </p:sp>
      <p:sp>
        <p:nvSpPr>
          <p:cNvPr id="97" name="object 25">
            <a:extLst>
              <a:ext uri="{FF2B5EF4-FFF2-40B4-BE49-F238E27FC236}">
                <a16:creationId xmlns:a16="http://schemas.microsoft.com/office/drawing/2014/main" id="{B17F4925-A842-48D3-9604-491C8E54880E}"/>
              </a:ext>
            </a:extLst>
          </p:cNvPr>
          <p:cNvSpPr/>
          <p:nvPr/>
        </p:nvSpPr>
        <p:spPr>
          <a:xfrm>
            <a:off x="4904503" y="3737492"/>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98" name="object 26">
            <a:extLst>
              <a:ext uri="{FF2B5EF4-FFF2-40B4-BE49-F238E27FC236}">
                <a16:creationId xmlns:a16="http://schemas.microsoft.com/office/drawing/2014/main" id="{EF841968-CA3D-4BF9-9E6D-AC4ECBD89885}"/>
              </a:ext>
            </a:extLst>
          </p:cNvPr>
          <p:cNvSpPr txBox="1"/>
          <p:nvPr/>
        </p:nvSpPr>
        <p:spPr>
          <a:xfrm>
            <a:off x="4997579" y="3092855"/>
            <a:ext cx="258445" cy="653415"/>
          </a:xfrm>
          <a:prstGeom prst="rect">
            <a:avLst/>
          </a:prstGeom>
        </p:spPr>
        <p:txBody>
          <a:bodyPr vert="vert270" wrap="square" lIns="0" tIns="0" rIns="0" bIns="0" rtlCol="0">
            <a:spAutoFit/>
          </a:bodyPr>
          <a:lstStyle/>
          <a:p>
            <a:pPr marL="12700">
              <a:lnSpc>
                <a:spcPts val="1914"/>
              </a:lnSpc>
            </a:pPr>
            <a:r>
              <a:rPr sz="1650" spc="-10" dirty="0">
                <a:latin typeface="Arial"/>
                <a:cs typeface="Arial"/>
              </a:rPr>
              <a:t>Giraph</a:t>
            </a:r>
            <a:endParaRPr sz="1650">
              <a:latin typeface="Arial"/>
              <a:cs typeface="Arial"/>
            </a:endParaRPr>
          </a:p>
        </p:txBody>
      </p:sp>
      <p:sp>
        <p:nvSpPr>
          <p:cNvPr id="99" name="object 27">
            <a:extLst>
              <a:ext uri="{FF2B5EF4-FFF2-40B4-BE49-F238E27FC236}">
                <a16:creationId xmlns:a16="http://schemas.microsoft.com/office/drawing/2014/main" id="{42228CBA-743B-44FF-AFF6-4A66BB419454}"/>
              </a:ext>
            </a:extLst>
          </p:cNvPr>
          <p:cNvSpPr/>
          <p:nvPr/>
        </p:nvSpPr>
        <p:spPr>
          <a:xfrm>
            <a:off x="4938286" y="2588472"/>
            <a:ext cx="370721" cy="453181"/>
          </a:xfrm>
          <a:prstGeom prst="rect">
            <a:avLst/>
          </a:prstGeom>
          <a:blipFill>
            <a:blip r:embed="rId8" cstate="print"/>
            <a:stretch>
              <a:fillRect/>
            </a:stretch>
          </a:blipFill>
        </p:spPr>
        <p:txBody>
          <a:bodyPr wrap="square" lIns="0" tIns="0" rIns="0" bIns="0" rtlCol="0"/>
          <a:lstStyle/>
          <a:p>
            <a:endParaRPr/>
          </a:p>
        </p:txBody>
      </p:sp>
      <p:sp>
        <p:nvSpPr>
          <p:cNvPr id="100" name="object 28">
            <a:extLst>
              <a:ext uri="{FF2B5EF4-FFF2-40B4-BE49-F238E27FC236}">
                <a16:creationId xmlns:a16="http://schemas.microsoft.com/office/drawing/2014/main" id="{CE76FA14-139B-44A9-A7E5-C0B14323B7F2}"/>
              </a:ext>
            </a:extLst>
          </p:cNvPr>
          <p:cNvSpPr/>
          <p:nvPr/>
        </p:nvSpPr>
        <p:spPr>
          <a:xfrm>
            <a:off x="5416360" y="2547985"/>
            <a:ext cx="450850" cy="1266190"/>
          </a:xfrm>
          <a:custGeom>
            <a:avLst/>
            <a:gdLst/>
            <a:ahLst/>
            <a:cxnLst/>
            <a:rect l="l" t="t" r="r" b="b"/>
            <a:pathLst>
              <a:path w="450850" h="1266189">
                <a:moveTo>
                  <a:pt x="372652" y="0"/>
                </a:moveTo>
                <a:lnTo>
                  <a:pt x="78047" y="0"/>
                </a:lnTo>
                <a:lnTo>
                  <a:pt x="47690" y="6193"/>
                </a:lnTo>
                <a:lnTo>
                  <a:pt x="22879" y="23047"/>
                </a:lnTo>
                <a:lnTo>
                  <a:pt x="6140" y="47974"/>
                </a:lnTo>
                <a:lnTo>
                  <a:pt x="0" y="78386"/>
                </a:lnTo>
                <a:lnTo>
                  <a:pt x="0" y="1187510"/>
                </a:lnTo>
                <a:lnTo>
                  <a:pt x="6140" y="1217972"/>
                </a:lnTo>
                <a:lnTo>
                  <a:pt x="22879" y="1242925"/>
                </a:lnTo>
                <a:lnTo>
                  <a:pt x="47690" y="1259789"/>
                </a:lnTo>
                <a:lnTo>
                  <a:pt x="78047" y="1265983"/>
                </a:lnTo>
                <a:lnTo>
                  <a:pt x="372652" y="1265983"/>
                </a:lnTo>
                <a:lnTo>
                  <a:pt x="402973" y="1259789"/>
                </a:lnTo>
                <a:lnTo>
                  <a:pt x="427788" y="1242925"/>
                </a:lnTo>
                <a:lnTo>
                  <a:pt x="444547" y="1217972"/>
                </a:lnTo>
                <a:lnTo>
                  <a:pt x="450700" y="1187510"/>
                </a:lnTo>
                <a:lnTo>
                  <a:pt x="450700" y="78386"/>
                </a:lnTo>
                <a:lnTo>
                  <a:pt x="444547" y="47974"/>
                </a:lnTo>
                <a:lnTo>
                  <a:pt x="427788" y="23047"/>
                </a:lnTo>
                <a:lnTo>
                  <a:pt x="402973" y="6193"/>
                </a:lnTo>
                <a:lnTo>
                  <a:pt x="372652" y="0"/>
                </a:lnTo>
                <a:close/>
              </a:path>
            </a:pathLst>
          </a:custGeom>
          <a:solidFill>
            <a:schemeClr val="accent5">
              <a:lumMod val="60000"/>
              <a:lumOff val="40000"/>
            </a:schemeClr>
          </a:solidFill>
        </p:spPr>
        <p:txBody>
          <a:bodyPr wrap="square" lIns="0" tIns="0" rIns="0" bIns="0" rtlCol="0"/>
          <a:lstStyle/>
          <a:p>
            <a:endParaRPr/>
          </a:p>
        </p:txBody>
      </p:sp>
      <p:sp>
        <p:nvSpPr>
          <p:cNvPr id="101" name="object 29">
            <a:extLst>
              <a:ext uri="{FF2B5EF4-FFF2-40B4-BE49-F238E27FC236}">
                <a16:creationId xmlns:a16="http://schemas.microsoft.com/office/drawing/2014/main" id="{59F0B946-DA65-4430-B259-361C6F2E5C93}"/>
              </a:ext>
            </a:extLst>
          </p:cNvPr>
          <p:cNvSpPr/>
          <p:nvPr/>
        </p:nvSpPr>
        <p:spPr>
          <a:xfrm>
            <a:off x="5416360" y="2547985"/>
            <a:ext cx="450850" cy="1266190"/>
          </a:xfrm>
          <a:custGeom>
            <a:avLst/>
            <a:gdLst/>
            <a:ahLst/>
            <a:cxnLst/>
            <a:rect l="l" t="t" r="r" b="b"/>
            <a:pathLst>
              <a:path w="450850" h="1266189">
                <a:moveTo>
                  <a:pt x="0" y="1187510"/>
                </a:moveTo>
                <a:lnTo>
                  <a:pt x="0" y="78386"/>
                </a:lnTo>
                <a:lnTo>
                  <a:pt x="6140" y="47974"/>
                </a:lnTo>
                <a:lnTo>
                  <a:pt x="22879" y="23047"/>
                </a:lnTo>
                <a:lnTo>
                  <a:pt x="47690" y="6193"/>
                </a:lnTo>
                <a:lnTo>
                  <a:pt x="78047" y="0"/>
                </a:lnTo>
                <a:lnTo>
                  <a:pt x="372652" y="0"/>
                </a:lnTo>
                <a:lnTo>
                  <a:pt x="402973" y="6193"/>
                </a:lnTo>
                <a:lnTo>
                  <a:pt x="427788" y="23047"/>
                </a:lnTo>
                <a:lnTo>
                  <a:pt x="444547" y="47974"/>
                </a:lnTo>
                <a:lnTo>
                  <a:pt x="450700" y="78386"/>
                </a:lnTo>
                <a:lnTo>
                  <a:pt x="450700" y="1187510"/>
                </a:lnTo>
                <a:lnTo>
                  <a:pt x="444547" y="1217972"/>
                </a:lnTo>
                <a:lnTo>
                  <a:pt x="427788" y="1242925"/>
                </a:lnTo>
                <a:lnTo>
                  <a:pt x="402973" y="1259788"/>
                </a:lnTo>
                <a:lnTo>
                  <a:pt x="372652" y="1265983"/>
                </a:lnTo>
                <a:lnTo>
                  <a:pt x="78047" y="1265983"/>
                </a:lnTo>
                <a:lnTo>
                  <a:pt x="47690" y="1259788"/>
                </a:lnTo>
                <a:lnTo>
                  <a:pt x="22879" y="1242925"/>
                </a:lnTo>
                <a:lnTo>
                  <a:pt x="6140" y="1217972"/>
                </a:lnTo>
                <a:lnTo>
                  <a:pt x="0" y="1187510"/>
                </a:lnTo>
                <a:close/>
              </a:path>
            </a:pathLst>
          </a:custGeom>
          <a:ln w="8388">
            <a:solidFill>
              <a:srgbClr val="000000"/>
            </a:solidFill>
          </a:ln>
        </p:spPr>
        <p:txBody>
          <a:bodyPr wrap="square" lIns="0" tIns="0" rIns="0" bIns="0" rtlCol="0"/>
          <a:lstStyle/>
          <a:p>
            <a:endParaRPr/>
          </a:p>
        </p:txBody>
      </p:sp>
      <p:sp>
        <p:nvSpPr>
          <p:cNvPr id="102" name="object 30">
            <a:extLst>
              <a:ext uri="{FF2B5EF4-FFF2-40B4-BE49-F238E27FC236}">
                <a16:creationId xmlns:a16="http://schemas.microsoft.com/office/drawing/2014/main" id="{C420F585-C37D-4B45-8B95-D68B612CC2C1}"/>
              </a:ext>
            </a:extLst>
          </p:cNvPr>
          <p:cNvSpPr/>
          <p:nvPr/>
        </p:nvSpPr>
        <p:spPr>
          <a:xfrm>
            <a:off x="5416360" y="3735495"/>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103" name="object 31">
            <a:extLst>
              <a:ext uri="{FF2B5EF4-FFF2-40B4-BE49-F238E27FC236}">
                <a16:creationId xmlns:a16="http://schemas.microsoft.com/office/drawing/2014/main" id="{73FEA520-FF85-4B74-A665-B6E5ECF25644}"/>
              </a:ext>
            </a:extLst>
          </p:cNvPr>
          <p:cNvSpPr txBox="1"/>
          <p:nvPr/>
        </p:nvSpPr>
        <p:spPr>
          <a:xfrm>
            <a:off x="5509436" y="3177837"/>
            <a:ext cx="258445" cy="582295"/>
          </a:xfrm>
          <a:prstGeom prst="rect">
            <a:avLst/>
          </a:prstGeom>
        </p:spPr>
        <p:txBody>
          <a:bodyPr vert="vert270" wrap="square" lIns="0" tIns="0" rIns="0" bIns="0" rtlCol="0">
            <a:spAutoFit/>
          </a:bodyPr>
          <a:lstStyle/>
          <a:p>
            <a:pPr marL="12700">
              <a:lnSpc>
                <a:spcPts val="1914"/>
              </a:lnSpc>
            </a:pPr>
            <a:r>
              <a:rPr sz="1650" spc="-5" dirty="0">
                <a:latin typeface="Arial"/>
                <a:cs typeface="Arial"/>
              </a:rPr>
              <a:t>S</a:t>
            </a:r>
            <a:r>
              <a:rPr sz="1650" dirty="0">
                <a:latin typeface="Arial"/>
                <a:cs typeface="Arial"/>
              </a:rPr>
              <a:t>t</a:t>
            </a:r>
            <a:r>
              <a:rPr sz="1650" spc="-5" dirty="0">
                <a:latin typeface="Arial"/>
                <a:cs typeface="Arial"/>
              </a:rPr>
              <a:t>or</a:t>
            </a:r>
            <a:r>
              <a:rPr sz="1650" dirty="0">
                <a:latin typeface="Arial"/>
                <a:cs typeface="Arial"/>
              </a:rPr>
              <a:t>m</a:t>
            </a:r>
            <a:endParaRPr sz="1650">
              <a:latin typeface="Arial"/>
              <a:cs typeface="Arial"/>
            </a:endParaRPr>
          </a:p>
        </p:txBody>
      </p:sp>
      <p:sp>
        <p:nvSpPr>
          <p:cNvPr id="104" name="object 32">
            <a:extLst>
              <a:ext uri="{FF2B5EF4-FFF2-40B4-BE49-F238E27FC236}">
                <a16:creationId xmlns:a16="http://schemas.microsoft.com/office/drawing/2014/main" id="{037EB319-3B18-433D-9592-60A97CE395B7}"/>
              </a:ext>
            </a:extLst>
          </p:cNvPr>
          <p:cNvSpPr/>
          <p:nvPr/>
        </p:nvSpPr>
        <p:spPr>
          <a:xfrm>
            <a:off x="5467034" y="2631545"/>
            <a:ext cx="336106" cy="369569"/>
          </a:xfrm>
          <a:prstGeom prst="rect">
            <a:avLst/>
          </a:prstGeom>
          <a:blipFill>
            <a:blip r:embed="rId9" cstate="print"/>
            <a:stretch>
              <a:fillRect/>
            </a:stretch>
          </a:blipFill>
        </p:spPr>
        <p:txBody>
          <a:bodyPr wrap="square" lIns="0" tIns="0" rIns="0" bIns="0" rtlCol="0"/>
          <a:lstStyle/>
          <a:p>
            <a:endParaRPr/>
          </a:p>
        </p:txBody>
      </p:sp>
      <p:sp>
        <p:nvSpPr>
          <p:cNvPr id="105" name="object 33">
            <a:extLst>
              <a:ext uri="{FF2B5EF4-FFF2-40B4-BE49-F238E27FC236}">
                <a16:creationId xmlns:a16="http://schemas.microsoft.com/office/drawing/2014/main" id="{CD9DDC34-9B5F-4B09-AC3D-C2C16D50324A}"/>
              </a:ext>
            </a:extLst>
          </p:cNvPr>
          <p:cNvSpPr/>
          <p:nvPr/>
        </p:nvSpPr>
        <p:spPr>
          <a:xfrm>
            <a:off x="5930035" y="2550502"/>
            <a:ext cx="450850" cy="1265555"/>
          </a:xfrm>
          <a:custGeom>
            <a:avLst/>
            <a:gdLst/>
            <a:ahLst/>
            <a:cxnLst/>
            <a:rect l="l" t="t" r="r" b="b"/>
            <a:pathLst>
              <a:path w="450850" h="1265554">
                <a:moveTo>
                  <a:pt x="372652" y="0"/>
                </a:moveTo>
                <a:lnTo>
                  <a:pt x="78047" y="0"/>
                </a:lnTo>
                <a:lnTo>
                  <a:pt x="47799" y="6108"/>
                </a:lnTo>
                <a:lnTo>
                  <a:pt x="22976" y="22830"/>
                </a:lnTo>
                <a:lnTo>
                  <a:pt x="6177" y="47754"/>
                </a:lnTo>
                <a:lnTo>
                  <a:pt x="0" y="78472"/>
                </a:lnTo>
                <a:lnTo>
                  <a:pt x="0" y="1186989"/>
                </a:lnTo>
                <a:lnTo>
                  <a:pt x="6177" y="1217694"/>
                </a:lnTo>
                <a:lnTo>
                  <a:pt x="22976" y="1242589"/>
                </a:lnTo>
                <a:lnTo>
                  <a:pt x="47799" y="1259280"/>
                </a:lnTo>
                <a:lnTo>
                  <a:pt x="78047" y="1265375"/>
                </a:lnTo>
                <a:lnTo>
                  <a:pt x="372652" y="1265375"/>
                </a:lnTo>
                <a:lnTo>
                  <a:pt x="403010" y="1259280"/>
                </a:lnTo>
                <a:lnTo>
                  <a:pt x="427821" y="1242589"/>
                </a:lnTo>
                <a:lnTo>
                  <a:pt x="444559" y="1217694"/>
                </a:lnTo>
                <a:lnTo>
                  <a:pt x="450700" y="1186989"/>
                </a:lnTo>
                <a:lnTo>
                  <a:pt x="450700" y="78472"/>
                </a:lnTo>
                <a:lnTo>
                  <a:pt x="444559" y="47754"/>
                </a:lnTo>
                <a:lnTo>
                  <a:pt x="427821" y="22830"/>
                </a:lnTo>
                <a:lnTo>
                  <a:pt x="403010" y="6108"/>
                </a:lnTo>
                <a:lnTo>
                  <a:pt x="372652" y="0"/>
                </a:lnTo>
                <a:close/>
              </a:path>
            </a:pathLst>
          </a:custGeom>
          <a:solidFill>
            <a:srgbClr val="FFFFFF"/>
          </a:solidFill>
        </p:spPr>
        <p:txBody>
          <a:bodyPr wrap="square" lIns="0" tIns="0" rIns="0" bIns="0" rtlCol="0"/>
          <a:lstStyle/>
          <a:p>
            <a:endParaRPr/>
          </a:p>
        </p:txBody>
      </p:sp>
      <p:sp>
        <p:nvSpPr>
          <p:cNvPr id="106" name="object 34">
            <a:extLst>
              <a:ext uri="{FF2B5EF4-FFF2-40B4-BE49-F238E27FC236}">
                <a16:creationId xmlns:a16="http://schemas.microsoft.com/office/drawing/2014/main" id="{B9D669FA-3C6A-4620-A13A-7B63BDE1690A}"/>
              </a:ext>
            </a:extLst>
          </p:cNvPr>
          <p:cNvSpPr/>
          <p:nvPr/>
        </p:nvSpPr>
        <p:spPr>
          <a:xfrm>
            <a:off x="5930035" y="2550502"/>
            <a:ext cx="450850" cy="1265555"/>
          </a:xfrm>
          <a:custGeom>
            <a:avLst/>
            <a:gdLst/>
            <a:ahLst/>
            <a:cxnLst/>
            <a:rect l="l" t="t" r="r" b="b"/>
            <a:pathLst>
              <a:path w="450850" h="1265554">
                <a:moveTo>
                  <a:pt x="0" y="1186989"/>
                </a:moveTo>
                <a:lnTo>
                  <a:pt x="0" y="78472"/>
                </a:lnTo>
                <a:lnTo>
                  <a:pt x="6177" y="47754"/>
                </a:lnTo>
                <a:lnTo>
                  <a:pt x="22976" y="22830"/>
                </a:lnTo>
                <a:lnTo>
                  <a:pt x="47799" y="6108"/>
                </a:lnTo>
                <a:lnTo>
                  <a:pt x="78047" y="0"/>
                </a:lnTo>
                <a:lnTo>
                  <a:pt x="372652" y="0"/>
                </a:lnTo>
                <a:lnTo>
                  <a:pt x="403010" y="6108"/>
                </a:lnTo>
                <a:lnTo>
                  <a:pt x="427821" y="22830"/>
                </a:lnTo>
                <a:lnTo>
                  <a:pt x="444559" y="47754"/>
                </a:lnTo>
                <a:lnTo>
                  <a:pt x="450700" y="78472"/>
                </a:lnTo>
                <a:lnTo>
                  <a:pt x="450700" y="1186989"/>
                </a:lnTo>
                <a:lnTo>
                  <a:pt x="444559" y="1217694"/>
                </a:lnTo>
                <a:lnTo>
                  <a:pt x="427821" y="1242589"/>
                </a:lnTo>
                <a:lnTo>
                  <a:pt x="403010" y="1259280"/>
                </a:lnTo>
                <a:lnTo>
                  <a:pt x="372652" y="1265375"/>
                </a:lnTo>
                <a:lnTo>
                  <a:pt x="78047" y="1265375"/>
                </a:lnTo>
                <a:lnTo>
                  <a:pt x="47799" y="1259280"/>
                </a:lnTo>
                <a:lnTo>
                  <a:pt x="22976" y="1242589"/>
                </a:lnTo>
                <a:lnTo>
                  <a:pt x="6177" y="1217694"/>
                </a:lnTo>
                <a:lnTo>
                  <a:pt x="0" y="1186989"/>
                </a:lnTo>
                <a:close/>
              </a:path>
            </a:pathLst>
          </a:custGeom>
          <a:solidFill>
            <a:schemeClr val="accent5">
              <a:lumMod val="60000"/>
              <a:lumOff val="40000"/>
            </a:schemeClr>
          </a:solidFill>
          <a:ln w="8388">
            <a:solidFill>
              <a:srgbClr val="000000"/>
            </a:solidFill>
          </a:ln>
        </p:spPr>
        <p:txBody>
          <a:bodyPr wrap="square" lIns="0" tIns="0" rIns="0" bIns="0" rtlCol="0"/>
          <a:lstStyle/>
          <a:p>
            <a:endParaRPr/>
          </a:p>
        </p:txBody>
      </p:sp>
      <p:sp>
        <p:nvSpPr>
          <p:cNvPr id="107" name="object 35">
            <a:extLst>
              <a:ext uri="{FF2B5EF4-FFF2-40B4-BE49-F238E27FC236}">
                <a16:creationId xmlns:a16="http://schemas.microsoft.com/office/drawing/2014/main" id="{30D933F5-1D6D-4153-B170-4BE6B03FDE88}"/>
              </a:ext>
            </a:extLst>
          </p:cNvPr>
          <p:cNvSpPr/>
          <p:nvPr/>
        </p:nvSpPr>
        <p:spPr>
          <a:xfrm>
            <a:off x="5930035" y="3737492"/>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108" name="object 36">
            <a:extLst>
              <a:ext uri="{FF2B5EF4-FFF2-40B4-BE49-F238E27FC236}">
                <a16:creationId xmlns:a16="http://schemas.microsoft.com/office/drawing/2014/main" id="{B356D956-CC7D-49EF-822C-085D1C1C4B61}"/>
              </a:ext>
            </a:extLst>
          </p:cNvPr>
          <p:cNvSpPr txBox="1"/>
          <p:nvPr/>
        </p:nvSpPr>
        <p:spPr>
          <a:xfrm>
            <a:off x="6023111" y="3164718"/>
            <a:ext cx="258445" cy="571500"/>
          </a:xfrm>
          <a:prstGeom prst="rect">
            <a:avLst/>
          </a:prstGeom>
        </p:spPr>
        <p:txBody>
          <a:bodyPr vert="vert270" wrap="square" lIns="0" tIns="0" rIns="0" bIns="0" rtlCol="0">
            <a:spAutoFit/>
          </a:bodyPr>
          <a:lstStyle/>
          <a:p>
            <a:pPr marL="12700">
              <a:lnSpc>
                <a:spcPts val="1914"/>
              </a:lnSpc>
            </a:pPr>
            <a:r>
              <a:rPr sz="1650" spc="-10" dirty="0">
                <a:latin typeface="Arial"/>
                <a:cs typeface="Arial"/>
              </a:rPr>
              <a:t>Spark</a:t>
            </a:r>
            <a:endParaRPr sz="1650">
              <a:latin typeface="Arial"/>
              <a:cs typeface="Arial"/>
            </a:endParaRPr>
          </a:p>
        </p:txBody>
      </p:sp>
      <p:sp>
        <p:nvSpPr>
          <p:cNvPr id="109" name="object 37">
            <a:extLst>
              <a:ext uri="{FF2B5EF4-FFF2-40B4-BE49-F238E27FC236}">
                <a16:creationId xmlns:a16="http://schemas.microsoft.com/office/drawing/2014/main" id="{6BBF59E8-0D5A-4DAD-960B-BDD6771B3B52}"/>
              </a:ext>
            </a:extLst>
          </p:cNvPr>
          <p:cNvSpPr/>
          <p:nvPr/>
        </p:nvSpPr>
        <p:spPr>
          <a:xfrm>
            <a:off x="5975599" y="2619704"/>
            <a:ext cx="274387" cy="444760"/>
          </a:xfrm>
          <a:prstGeom prst="rect">
            <a:avLst/>
          </a:prstGeom>
          <a:blipFill>
            <a:blip r:embed="rId10" cstate="print"/>
            <a:stretch>
              <a:fillRect/>
            </a:stretch>
          </a:blipFill>
        </p:spPr>
        <p:txBody>
          <a:bodyPr wrap="square" lIns="0" tIns="0" rIns="0" bIns="0" rtlCol="0"/>
          <a:lstStyle/>
          <a:p>
            <a:endParaRPr/>
          </a:p>
        </p:txBody>
      </p:sp>
      <p:sp>
        <p:nvSpPr>
          <p:cNvPr id="110" name="object 38">
            <a:extLst>
              <a:ext uri="{FF2B5EF4-FFF2-40B4-BE49-F238E27FC236}">
                <a16:creationId xmlns:a16="http://schemas.microsoft.com/office/drawing/2014/main" id="{A8344823-82AA-47CF-A7DC-690D94DF694D}"/>
              </a:ext>
            </a:extLst>
          </p:cNvPr>
          <p:cNvSpPr/>
          <p:nvPr/>
        </p:nvSpPr>
        <p:spPr>
          <a:xfrm>
            <a:off x="2836305" y="3360145"/>
            <a:ext cx="2007870" cy="452755"/>
          </a:xfrm>
          <a:custGeom>
            <a:avLst/>
            <a:gdLst/>
            <a:ahLst/>
            <a:cxnLst/>
            <a:rect l="l" t="t" r="r" b="b"/>
            <a:pathLst>
              <a:path w="2007870" h="452754">
                <a:moveTo>
                  <a:pt x="1929774" y="0"/>
                </a:moveTo>
                <a:lnTo>
                  <a:pt x="78056" y="0"/>
                </a:lnTo>
                <a:lnTo>
                  <a:pt x="47715" y="6108"/>
                </a:lnTo>
                <a:lnTo>
                  <a:pt x="22899" y="22830"/>
                </a:lnTo>
                <a:lnTo>
                  <a:pt x="6148" y="47754"/>
                </a:lnTo>
                <a:lnTo>
                  <a:pt x="0" y="78472"/>
                </a:lnTo>
                <a:lnTo>
                  <a:pt x="0" y="374135"/>
                </a:lnTo>
                <a:lnTo>
                  <a:pt x="6148" y="404547"/>
                </a:lnTo>
                <a:lnTo>
                  <a:pt x="22899" y="429474"/>
                </a:lnTo>
                <a:lnTo>
                  <a:pt x="47715" y="446328"/>
                </a:lnTo>
                <a:lnTo>
                  <a:pt x="78056" y="452521"/>
                </a:lnTo>
                <a:lnTo>
                  <a:pt x="1929774" y="452521"/>
                </a:lnTo>
                <a:lnTo>
                  <a:pt x="1959981" y="446328"/>
                </a:lnTo>
                <a:lnTo>
                  <a:pt x="1984714" y="429474"/>
                </a:lnTo>
                <a:lnTo>
                  <a:pt x="2001425" y="404547"/>
                </a:lnTo>
                <a:lnTo>
                  <a:pt x="2007561" y="374135"/>
                </a:lnTo>
                <a:lnTo>
                  <a:pt x="2007561" y="78472"/>
                </a:lnTo>
                <a:lnTo>
                  <a:pt x="2001425" y="47754"/>
                </a:lnTo>
                <a:lnTo>
                  <a:pt x="1984714" y="22830"/>
                </a:lnTo>
                <a:lnTo>
                  <a:pt x="1959981" y="6108"/>
                </a:lnTo>
                <a:lnTo>
                  <a:pt x="1929774" y="0"/>
                </a:lnTo>
                <a:close/>
              </a:path>
            </a:pathLst>
          </a:custGeom>
          <a:solidFill>
            <a:srgbClr val="FFFFFF"/>
          </a:solidFill>
        </p:spPr>
        <p:txBody>
          <a:bodyPr wrap="square" lIns="0" tIns="0" rIns="0" bIns="0" rtlCol="0"/>
          <a:lstStyle/>
          <a:p>
            <a:endParaRPr/>
          </a:p>
        </p:txBody>
      </p:sp>
      <p:sp>
        <p:nvSpPr>
          <p:cNvPr id="111" name="object 39">
            <a:extLst>
              <a:ext uri="{FF2B5EF4-FFF2-40B4-BE49-F238E27FC236}">
                <a16:creationId xmlns:a16="http://schemas.microsoft.com/office/drawing/2014/main" id="{DBAF51A5-3C1F-460E-8D21-E941B0DC7723}"/>
              </a:ext>
            </a:extLst>
          </p:cNvPr>
          <p:cNvSpPr/>
          <p:nvPr/>
        </p:nvSpPr>
        <p:spPr>
          <a:xfrm>
            <a:off x="2836305" y="3360145"/>
            <a:ext cx="2007870" cy="452755"/>
          </a:xfrm>
          <a:custGeom>
            <a:avLst/>
            <a:gdLst/>
            <a:ahLst/>
            <a:cxnLst/>
            <a:rect l="l" t="t" r="r" b="b"/>
            <a:pathLst>
              <a:path w="2007870" h="452754">
                <a:moveTo>
                  <a:pt x="78056" y="0"/>
                </a:moveTo>
                <a:lnTo>
                  <a:pt x="1929774" y="0"/>
                </a:lnTo>
                <a:lnTo>
                  <a:pt x="1959981" y="6108"/>
                </a:lnTo>
                <a:lnTo>
                  <a:pt x="1984714" y="22830"/>
                </a:lnTo>
                <a:lnTo>
                  <a:pt x="2001425" y="47754"/>
                </a:lnTo>
                <a:lnTo>
                  <a:pt x="2007561" y="78472"/>
                </a:lnTo>
                <a:lnTo>
                  <a:pt x="2007561" y="374135"/>
                </a:lnTo>
                <a:lnTo>
                  <a:pt x="2001425" y="404547"/>
                </a:lnTo>
                <a:lnTo>
                  <a:pt x="1984714" y="429474"/>
                </a:lnTo>
                <a:lnTo>
                  <a:pt x="1959981" y="446328"/>
                </a:lnTo>
                <a:lnTo>
                  <a:pt x="1929774" y="452521"/>
                </a:lnTo>
                <a:lnTo>
                  <a:pt x="78056" y="452521"/>
                </a:lnTo>
                <a:lnTo>
                  <a:pt x="47715" y="446328"/>
                </a:lnTo>
                <a:lnTo>
                  <a:pt x="22899" y="429474"/>
                </a:lnTo>
                <a:lnTo>
                  <a:pt x="6148" y="404547"/>
                </a:lnTo>
                <a:lnTo>
                  <a:pt x="0" y="374135"/>
                </a:lnTo>
                <a:lnTo>
                  <a:pt x="0" y="78472"/>
                </a:lnTo>
                <a:lnTo>
                  <a:pt x="6148" y="47754"/>
                </a:lnTo>
                <a:lnTo>
                  <a:pt x="22899" y="22830"/>
                </a:lnTo>
                <a:lnTo>
                  <a:pt x="47715" y="6108"/>
                </a:lnTo>
                <a:lnTo>
                  <a:pt x="78056" y="0"/>
                </a:lnTo>
                <a:close/>
              </a:path>
            </a:pathLst>
          </a:custGeom>
          <a:ln w="8403">
            <a:solidFill>
              <a:srgbClr val="000000"/>
            </a:solidFill>
          </a:ln>
        </p:spPr>
        <p:txBody>
          <a:bodyPr wrap="square" lIns="0" tIns="0" rIns="0" bIns="0" rtlCol="0"/>
          <a:lstStyle/>
          <a:p>
            <a:endParaRPr/>
          </a:p>
        </p:txBody>
      </p:sp>
      <p:sp>
        <p:nvSpPr>
          <p:cNvPr id="112" name="object 40">
            <a:extLst>
              <a:ext uri="{FF2B5EF4-FFF2-40B4-BE49-F238E27FC236}">
                <a16:creationId xmlns:a16="http://schemas.microsoft.com/office/drawing/2014/main" id="{A02802DB-A16C-4630-B9B7-16C81FEB1F34}"/>
              </a:ext>
            </a:extLst>
          </p:cNvPr>
          <p:cNvSpPr/>
          <p:nvPr/>
        </p:nvSpPr>
        <p:spPr>
          <a:xfrm>
            <a:off x="2914361" y="3360145"/>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113" name="object 41">
            <a:extLst>
              <a:ext uri="{FF2B5EF4-FFF2-40B4-BE49-F238E27FC236}">
                <a16:creationId xmlns:a16="http://schemas.microsoft.com/office/drawing/2014/main" id="{40995626-430D-4CEA-8A44-F347BEAEA236}"/>
              </a:ext>
            </a:extLst>
          </p:cNvPr>
          <p:cNvSpPr/>
          <p:nvPr/>
        </p:nvSpPr>
        <p:spPr>
          <a:xfrm>
            <a:off x="4083056" y="3435389"/>
            <a:ext cx="710266" cy="291703"/>
          </a:xfrm>
          <a:prstGeom prst="rect">
            <a:avLst/>
          </a:prstGeom>
          <a:blipFill>
            <a:blip r:embed="rId11" cstate="print"/>
            <a:stretch>
              <a:fillRect/>
            </a:stretch>
          </a:blipFill>
        </p:spPr>
        <p:txBody>
          <a:bodyPr wrap="square" lIns="0" tIns="0" rIns="0" bIns="0" rtlCol="0"/>
          <a:lstStyle/>
          <a:p>
            <a:endParaRPr/>
          </a:p>
        </p:txBody>
      </p:sp>
      <p:sp>
        <p:nvSpPr>
          <p:cNvPr id="114" name="object 42">
            <a:extLst>
              <a:ext uri="{FF2B5EF4-FFF2-40B4-BE49-F238E27FC236}">
                <a16:creationId xmlns:a16="http://schemas.microsoft.com/office/drawing/2014/main" id="{6EC764F4-DC57-4096-B50B-14F068C0FBBD}"/>
              </a:ext>
            </a:extLst>
          </p:cNvPr>
          <p:cNvSpPr/>
          <p:nvPr/>
        </p:nvSpPr>
        <p:spPr>
          <a:xfrm>
            <a:off x="2836305" y="3883153"/>
            <a:ext cx="4039235" cy="452755"/>
          </a:xfrm>
          <a:custGeom>
            <a:avLst/>
            <a:gdLst/>
            <a:ahLst/>
            <a:cxnLst/>
            <a:rect l="l" t="t" r="r" b="b"/>
            <a:pathLst>
              <a:path w="4039235" h="452754">
                <a:moveTo>
                  <a:pt x="3960741" y="0"/>
                </a:moveTo>
                <a:lnTo>
                  <a:pt x="78056" y="0"/>
                </a:lnTo>
                <a:lnTo>
                  <a:pt x="47715" y="6194"/>
                </a:lnTo>
                <a:lnTo>
                  <a:pt x="22899" y="23057"/>
                </a:lnTo>
                <a:lnTo>
                  <a:pt x="6148" y="48010"/>
                </a:lnTo>
                <a:lnTo>
                  <a:pt x="0" y="78472"/>
                </a:lnTo>
                <a:lnTo>
                  <a:pt x="0" y="374091"/>
                </a:lnTo>
                <a:lnTo>
                  <a:pt x="6148" y="404801"/>
                </a:lnTo>
                <a:lnTo>
                  <a:pt x="22899" y="429714"/>
                </a:lnTo>
                <a:lnTo>
                  <a:pt x="47715" y="446425"/>
                </a:lnTo>
                <a:lnTo>
                  <a:pt x="78056" y="452530"/>
                </a:lnTo>
                <a:lnTo>
                  <a:pt x="3960741" y="452530"/>
                </a:lnTo>
                <a:lnTo>
                  <a:pt x="3991002" y="446425"/>
                </a:lnTo>
                <a:lnTo>
                  <a:pt x="4015855" y="429714"/>
                </a:lnTo>
                <a:lnTo>
                  <a:pt x="4032684" y="404801"/>
                </a:lnTo>
                <a:lnTo>
                  <a:pt x="4038875" y="374091"/>
                </a:lnTo>
                <a:lnTo>
                  <a:pt x="4038875" y="78472"/>
                </a:lnTo>
                <a:lnTo>
                  <a:pt x="4032684" y="48010"/>
                </a:lnTo>
                <a:lnTo>
                  <a:pt x="4015855" y="23057"/>
                </a:lnTo>
                <a:lnTo>
                  <a:pt x="3991002" y="6194"/>
                </a:lnTo>
                <a:lnTo>
                  <a:pt x="3960741" y="0"/>
                </a:lnTo>
                <a:close/>
              </a:path>
            </a:pathLst>
          </a:custGeom>
          <a:solidFill>
            <a:srgbClr val="FFFFFF"/>
          </a:solidFill>
        </p:spPr>
        <p:txBody>
          <a:bodyPr wrap="square" lIns="0" tIns="0" rIns="0" bIns="0" rtlCol="0"/>
          <a:lstStyle/>
          <a:p>
            <a:endParaRPr/>
          </a:p>
        </p:txBody>
      </p:sp>
      <p:sp>
        <p:nvSpPr>
          <p:cNvPr id="115" name="object 43">
            <a:extLst>
              <a:ext uri="{FF2B5EF4-FFF2-40B4-BE49-F238E27FC236}">
                <a16:creationId xmlns:a16="http://schemas.microsoft.com/office/drawing/2014/main" id="{90A71F96-2929-4DE1-B0BB-EAB4BAEB39B7}"/>
              </a:ext>
            </a:extLst>
          </p:cNvPr>
          <p:cNvSpPr/>
          <p:nvPr/>
        </p:nvSpPr>
        <p:spPr>
          <a:xfrm>
            <a:off x="2836305" y="3883153"/>
            <a:ext cx="4039235" cy="452755"/>
          </a:xfrm>
          <a:custGeom>
            <a:avLst/>
            <a:gdLst/>
            <a:ahLst/>
            <a:cxnLst/>
            <a:rect l="l" t="t" r="r" b="b"/>
            <a:pathLst>
              <a:path w="4039235" h="452754">
                <a:moveTo>
                  <a:pt x="78056" y="0"/>
                </a:moveTo>
                <a:lnTo>
                  <a:pt x="3960741" y="0"/>
                </a:lnTo>
                <a:lnTo>
                  <a:pt x="3991002" y="6194"/>
                </a:lnTo>
                <a:lnTo>
                  <a:pt x="4015855" y="23057"/>
                </a:lnTo>
                <a:lnTo>
                  <a:pt x="4032684" y="48010"/>
                </a:lnTo>
                <a:lnTo>
                  <a:pt x="4038875" y="78472"/>
                </a:lnTo>
                <a:lnTo>
                  <a:pt x="4038875" y="374091"/>
                </a:lnTo>
                <a:lnTo>
                  <a:pt x="4032684" y="404801"/>
                </a:lnTo>
                <a:lnTo>
                  <a:pt x="4015855" y="429714"/>
                </a:lnTo>
                <a:lnTo>
                  <a:pt x="3991002" y="446425"/>
                </a:lnTo>
                <a:lnTo>
                  <a:pt x="3960741" y="452530"/>
                </a:lnTo>
                <a:lnTo>
                  <a:pt x="78056" y="452530"/>
                </a:lnTo>
                <a:lnTo>
                  <a:pt x="47715" y="446425"/>
                </a:lnTo>
                <a:lnTo>
                  <a:pt x="22899" y="429714"/>
                </a:lnTo>
                <a:lnTo>
                  <a:pt x="6148" y="404801"/>
                </a:lnTo>
                <a:lnTo>
                  <a:pt x="0" y="374091"/>
                </a:lnTo>
                <a:lnTo>
                  <a:pt x="0" y="78472"/>
                </a:lnTo>
                <a:lnTo>
                  <a:pt x="6148" y="48010"/>
                </a:lnTo>
                <a:lnTo>
                  <a:pt x="22899" y="23057"/>
                </a:lnTo>
                <a:lnTo>
                  <a:pt x="47715" y="6194"/>
                </a:lnTo>
                <a:lnTo>
                  <a:pt x="78056" y="0"/>
                </a:lnTo>
                <a:close/>
              </a:path>
            </a:pathLst>
          </a:custGeom>
          <a:ln w="8403">
            <a:solidFill>
              <a:srgbClr val="000000"/>
            </a:solidFill>
          </a:ln>
        </p:spPr>
        <p:txBody>
          <a:bodyPr wrap="square" lIns="0" tIns="0" rIns="0" bIns="0" rtlCol="0"/>
          <a:lstStyle/>
          <a:p>
            <a:endParaRPr/>
          </a:p>
        </p:txBody>
      </p:sp>
      <p:sp>
        <p:nvSpPr>
          <p:cNvPr id="116" name="object 44">
            <a:extLst>
              <a:ext uri="{FF2B5EF4-FFF2-40B4-BE49-F238E27FC236}">
                <a16:creationId xmlns:a16="http://schemas.microsoft.com/office/drawing/2014/main" id="{F201A852-3317-4C27-8D34-2A341586A677}"/>
              </a:ext>
            </a:extLst>
          </p:cNvPr>
          <p:cNvSpPr/>
          <p:nvPr/>
        </p:nvSpPr>
        <p:spPr>
          <a:xfrm>
            <a:off x="2914361" y="3883153"/>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117" name="object 45">
            <a:extLst>
              <a:ext uri="{FF2B5EF4-FFF2-40B4-BE49-F238E27FC236}">
                <a16:creationId xmlns:a16="http://schemas.microsoft.com/office/drawing/2014/main" id="{37AE0A6C-C28C-43B7-82E7-53C4C152426F}"/>
              </a:ext>
            </a:extLst>
          </p:cNvPr>
          <p:cNvSpPr/>
          <p:nvPr/>
        </p:nvSpPr>
        <p:spPr>
          <a:xfrm>
            <a:off x="4789295" y="3930124"/>
            <a:ext cx="1571951" cy="351244"/>
          </a:xfrm>
          <a:prstGeom prst="rect">
            <a:avLst/>
          </a:prstGeom>
          <a:blipFill>
            <a:blip r:embed="rId12" cstate="print"/>
            <a:stretch>
              <a:fillRect/>
            </a:stretch>
          </a:blipFill>
        </p:spPr>
        <p:txBody>
          <a:bodyPr wrap="square" lIns="0" tIns="0" rIns="0" bIns="0" rtlCol="0"/>
          <a:lstStyle/>
          <a:p>
            <a:endParaRPr/>
          </a:p>
        </p:txBody>
      </p:sp>
      <p:sp>
        <p:nvSpPr>
          <p:cNvPr id="118" name="object 46">
            <a:extLst>
              <a:ext uri="{FF2B5EF4-FFF2-40B4-BE49-F238E27FC236}">
                <a16:creationId xmlns:a16="http://schemas.microsoft.com/office/drawing/2014/main" id="{9556667C-040E-48A2-A6D8-937541B239DF}"/>
              </a:ext>
            </a:extLst>
          </p:cNvPr>
          <p:cNvSpPr/>
          <p:nvPr/>
        </p:nvSpPr>
        <p:spPr>
          <a:xfrm>
            <a:off x="7917605" y="2541475"/>
            <a:ext cx="451484" cy="2308225"/>
          </a:xfrm>
          <a:custGeom>
            <a:avLst/>
            <a:gdLst/>
            <a:ahLst/>
            <a:cxnLst/>
            <a:rect l="l" t="t" r="r" b="b"/>
            <a:pathLst>
              <a:path w="451485" h="2308225">
                <a:moveTo>
                  <a:pt x="373345" y="0"/>
                </a:moveTo>
                <a:lnTo>
                  <a:pt x="78134" y="0"/>
                </a:lnTo>
                <a:lnTo>
                  <a:pt x="47763" y="6165"/>
                </a:lnTo>
                <a:lnTo>
                  <a:pt x="22922" y="22960"/>
                </a:lnTo>
                <a:lnTo>
                  <a:pt x="6154" y="47827"/>
                </a:lnTo>
                <a:lnTo>
                  <a:pt x="0" y="78212"/>
                </a:lnTo>
                <a:lnTo>
                  <a:pt x="0" y="2229717"/>
                </a:lnTo>
                <a:lnTo>
                  <a:pt x="6154" y="2260122"/>
                </a:lnTo>
                <a:lnTo>
                  <a:pt x="22922" y="2284991"/>
                </a:lnTo>
                <a:lnTo>
                  <a:pt x="47763" y="2301779"/>
                </a:lnTo>
                <a:lnTo>
                  <a:pt x="78134" y="2307941"/>
                </a:lnTo>
                <a:lnTo>
                  <a:pt x="373345" y="2307941"/>
                </a:lnTo>
                <a:lnTo>
                  <a:pt x="403593" y="2301779"/>
                </a:lnTo>
                <a:lnTo>
                  <a:pt x="428416" y="2284991"/>
                </a:lnTo>
                <a:lnTo>
                  <a:pt x="445216" y="2260122"/>
                </a:lnTo>
                <a:lnTo>
                  <a:pt x="451393" y="2229717"/>
                </a:lnTo>
                <a:lnTo>
                  <a:pt x="451393" y="78212"/>
                </a:lnTo>
                <a:lnTo>
                  <a:pt x="445216" y="47827"/>
                </a:lnTo>
                <a:lnTo>
                  <a:pt x="428416" y="22960"/>
                </a:lnTo>
                <a:lnTo>
                  <a:pt x="403593" y="6165"/>
                </a:lnTo>
                <a:lnTo>
                  <a:pt x="373345" y="0"/>
                </a:lnTo>
                <a:close/>
              </a:path>
            </a:pathLst>
          </a:custGeom>
          <a:solidFill>
            <a:schemeClr val="accent5">
              <a:lumMod val="60000"/>
              <a:lumOff val="40000"/>
            </a:schemeClr>
          </a:solidFill>
        </p:spPr>
        <p:txBody>
          <a:bodyPr wrap="square" lIns="0" tIns="0" rIns="0" bIns="0" rtlCol="0"/>
          <a:lstStyle/>
          <a:p>
            <a:endParaRPr/>
          </a:p>
        </p:txBody>
      </p:sp>
      <p:sp>
        <p:nvSpPr>
          <p:cNvPr id="119" name="object 47">
            <a:extLst>
              <a:ext uri="{FF2B5EF4-FFF2-40B4-BE49-F238E27FC236}">
                <a16:creationId xmlns:a16="http://schemas.microsoft.com/office/drawing/2014/main" id="{38DB2AE9-EF0C-4D62-92A4-2EC2594F6C3B}"/>
              </a:ext>
            </a:extLst>
          </p:cNvPr>
          <p:cNvSpPr/>
          <p:nvPr/>
        </p:nvSpPr>
        <p:spPr>
          <a:xfrm>
            <a:off x="7917605" y="2541475"/>
            <a:ext cx="451484" cy="2308225"/>
          </a:xfrm>
          <a:custGeom>
            <a:avLst/>
            <a:gdLst/>
            <a:ahLst/>
            <a:cxnLst/>
            <a:rect l="l" t="t" r="r" b="b"/>
            <a:pathLst>
              <a:path w="451485" h="2308225">
                <a:moveTo>
                  <a:pt x="0" y="2229717"/>
                </a:moveTo>
                <a:lnTo>
                  <a:pt x="0" y="78212"/>
                </a:lnTo>
                <a:lnTo>
                  <a:pt x="6154" y="47827"/>
                </a:lnTo>
                <a:lnTo>
                  <a:pt x="22922" y="22960"/>
                </a:lnTo>
                <a:lnTo>
                  <a:pt x="47763" y="6165"/>
                </a:lnTo>
                <a:lnTo>
                  <a:pt x="78134" y="0"/>
                </a:lnTo>
                <a:lnTo>
                  <a:pt x="373345" y="0"/>
                </a:lnTo>
                <a:lnTo>
                  <a:pt x="403593" y="6165"/>
                </a:lnTo>
                <a:lnTo>
                  <a:pt x="428416" y="22960"/>
                </a:lnTo>
                <a:lnTo>
                  <a:pt x="445216" y="47827"/>
                </a:lnTo>
                <a:lnTo>
                  <a:pt x="451393" y="78212"/>
                </a:lnTo>
                <a:lnTo>
                  <a:pt x="451393" y="2229717"/>
                </a:lnTo>
                <a:lnTo>
                  <a:pt x="445216" y="2260122"/>
                </a:lnTo>
                <a:lnTo>
                  <a:pt x="428416" y="2284991"/>
                </a:lnTo>
                <a:lnTo>
                  <a:pt x="403593" y="2301779"/>
                </a:lnTo>
                <a:lnTo>
                  <a:pt x="373345" y="2307941"/>
                </a:lnTo>
                <a:lnTo>
                  <a:pt x="78134" y="2307941"/>
                </a:lnTo>
                <a:lnTo>
                  <a:pt x="47763" y="2301779"/>
                </a:lnTo>
                <a:lnTo>
                  <a:pt x="22922" y="2284991"/>
                </a:lnTo>
                <a:lnTo>
                  <a:pt x="6154" y="2260122"/>
                </a:lnTo>
                <a:lnTo>
                  <a:pt x="0" y="2229717"/>
                </a:lnTo>
                <a:close/>
              </a:path>
            </a:pathLst>
          </a:custGeom>
          <a:ln w="8387">
            <a:solidFill>
              <a:srgbClr val="000000"/>
            </a:solidFill>
          </a:ln>
        </p:spPr>
        <p:txBody>
          <a:bodyPr wrap="square" lIns="0" tIns="0" rIns="0" bIns="0" rtlCol="0"/>
          <a:lstStyle/>
          <a:p>
            <a:endParaRPr/>
          </a:p>
        </p:txBody>
      </p:sp>
      <p:sp>
        <p:nvSpPr>
          <p:cNvPr id="120" name="object 48">
            <a:extLst>
              <a:ext uri="{FF2B5EF4-FFF2-40B4-BE49-F238E27FC236}">
                <a16:creationId xmlns:a16="http://schemas.microsoft.com/office/drawing/2014/main" id="{2A2E8BE6-4AE1-4C29-92D6-D6E78742C568}"/>
              </a:ext>
            </a:extLst>
          </p:cNvPr>
          <p:cNvSpPr/>
          <p:nvPr/>
        </p:nvSpPr>
        <p:spPr>
          <a:xfrm>
            <a:off x="7917605" y="4771192"/>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121" name="object 49">
            <a:extLst>
              <a:ext uri="{FF2B5EF4-FFF2-40B4-BE49-F238E27FC236}">
                <a16:creationId xmlns:a16="http://schemas.microsoft.com/office/drawing/2014/main" id="{ADAF1070-4F86-4375-A9B3-FA7169550F81}"/>
              </a:ext>
            </a:extLst>
          </p:cNvPr>
          <p:cNvSpPr txBox="1"/>
          <p:nvPr/>
        </p:nvSpPr>
        <p:spPr>
          <a:xfrm>
            <a:off x="8034155" y="3708808"/>
            <a:ext cx="258445" cy="955040"/>
          </a:xfrm>
          <a:prstGeom prst="rect">
            <a:avLst/>
          </a:prstGeom>
        </p:spPr>
        <p:txBody>
          <a:bodyPr vert="vert270" wrap="square" lIns="0" tIns="0" rIns="0" bIns="0" rtlCol="0">
            <a:spAutoFit/>
          </a:bodyPr>
          <a:lstStyle/>
          <a:p>
            <a:pPr marL="12700">
              <a:lnSpc>
                <a:spcPts val="1914"/>
              </a:lnSpc>
            </a:pPr>
            <a:r>
              <a:rPr sz="1650" spc="-10" dirty="0">
                <a:latin typeface="Arial"/>
                <a:cs typeface="Arial"/>
              </a:rPr>
              <a:t>MongoDB</a:t>
            </a:r>
            <a:endParaRPr sz="1650">
              <a:latin typeface="Arial"/>
              <a:cs typeface="Arial"/>
            </a:endParaRPr>
          </a:p>
        </p:txBody>
      </p:sp>
      <p:sp>
        <p:nvSpPr>
          <p:cNvPr id="122" name="object 50">
            <a:extLst>
              <a:ext uri="{FF2B5EF4-FFF2-40B4-BE49-F238E27FC236}">
                <a16:creationId xmlns:a16="http://schemas.microsoft.com/office/drawing/2014/main" id="{2CB95FA1-4A2E-44E1-95C2-4CB07AADC413}"/>
              </a:ext>
            </a:extLst>
          </p:cNvPr>
          <p:cNvSpPr/>
          <p:nvPr/>
        </p:nvSpPr>
        <p:spPr>
          <a:xfrm>
            <a:off x="7926700" y="2594947"/>
            <a:ext cx="446369" cy="483771"/>
          </a:xfrm>
          <a:prstGeom prst="rect">
            <a:avLst/>
          </a:prstGeom>
          <a:blipFill>
            <a:blip r:embed="rId13" cstate="print"/>
            <a:stretch>
              <a:fillRect/>
            </a:stretch>
          </a:blipFill>
        </p:spPr>
        <p:txBody>
          <a:bodyPr wrap="square" lIns="0" tIns="0" rIns="0" bIns="0" rtlCol="0"/>
          <a:lstStyle/>
          <a:p>
            <a:endParaRPr/>
          </a:p>
        </p:txBody>
      </p:sp>
      <p:sp>
        <p:nvSpPr>
          <p:cNvPr id="123" name="object 51">
            <a:extLst>
              <a:ext uri="{FF2B5EF4-FFF2-40B4-BE49-F238E27FC236}">
                <a16:creationId xmlns:a16="http://schemas.microsoft.com/office/drawing/2014/main" id="{380D601A-F0EC-43FD-9FD9-B816E9073639}"/>
              </a:ext>
            </a:extLst>
          </p:cNvPr>
          <p:cNvSpPr/>
          <p:nvPr/>
        </p:nvSpPr>
        <p:spPr>
          <a:xfrm>
            <a:off x="7416836" y="2541475"/>
            <a:ext cx="451484" cy="2308225"/>
          </a:xfrm>
          <a:custGeom>
            <a:avLst/>
            <a:gdLst/>
            <a:ahLst/>
            <a:cxnLst/>
            <a:rect l="l" t="t" r="r" b="b"/>
            <a:pathLst>
              <a:path w="451485" h="2308225">
                <a:moveTo>
                  <a:pt x="373259" y="0"/>
                </a:moveTo>
                <a:lnTo>
                  <a:pt x="78047" y="0"/>
                </a:lnTo>
                <a:lnTo>
                  <a:pt x="47690" y="6165"/>
                </a:lnTo>
                <a:lnTo>
                  <a:pt x="22879" y="22960"/>
                </a:lnTo>
                <a:lnTo>
                  <a:pt x="6140" y="47827"/>
                </a:lnTo>
                <a:lnTo>
                  <a:pt x="0" y="78212"/>
                </a:lnTo>
                <a:lnTo>
                  <a:pt x="0" y="2229717"/>
                </a:lnTo>
                <a:lnTo>
                  <a:pt x="6140" y="2260122"/>
                </a:lnTo>
                <a:lnTo>
                  <a:pt x="22879" y="2284991"/>
                </a:lnTo>
                <a:lnTo>
                  <a:pt x="47690" y="2301779"/>
                </a:lnTo>
                <a:lnTo>
                  <a:pt x="78047" y="2307941"/>
                </a:lnTo>
                <a:lnTo>
                  <a:pt x="373259" y="2307941"/>
                </a:lnTo>
                <a:lnTo>
                  <a:pt x="403616" y="2301779"/>
                </a:lnTo>
                <a:lnTo>
                  <a:pt x="428427" y="2284991"/>
                </a:lnTo>
                <a:lnTo>
                  <a:pt x="445166" y="2260122"/>
                </a:lnTo>
                <a:lnTo>
                  <a:pt x="451306" y="2229717"/>
                </a:lnTo>
                <a:lnTo>
                  <a:pt x="451306" y="78212"/>
                </a:lnTo>
                <a:lnTo>
                  <a:pt x="445166" y="47827"/>
                </a:lnTo>
                <a:lnTo>
                  <a:pt x="428427" y="22960"/>
                </a:lnTo>
                <a:lnTo>
                  <a:pt x="403616" y="6165"/>
                </a:lnTo>
                <a:lnTo>
                  <a:pt x="373259" y="0"/>
                </a:lnTo>
                <a:close/>
              </a:path>
            </a:pathLst>
          </a:custGeom>
          <a:solidFill>
            <a:srgbClr val="FFFFFF"/>
          </a:solidFill>
        </p:spPr>
        <p:txBody>
          <a:bodyPr wrap="square" lIns="0" tIns="0" rIns="0" bIns="0" rtlCol="0"/>
          <a:lstStyle/>
          <a:p>
            <a:endParaRPr/>
          </a:p>
        </p:txBody>
      </p:sp>
      <p:sp>
        <p:nvSpPr>
          <p:cNvPr id="124" name="object 52">
            <a:extLst>
              <a:ext uri="{FF2B5EF4-FFF2-40B4-BE49-F238E27FC236}">
                <a16:creationId xmlns:a16="http://schemas.microsoft.com/office/drawing/2014/main" id="{ABBA3E1A-7011-428A-B218-BFB232BA4E3D}"/>
              </a:ext>
            </a:extLst>
          </p:cNvPr>
          <p:cNvSpPr/>
          <p:nvPr/>
        </p:nvSpPr>
        <p:spPr>
          <a:xfrm>
            <a:off x="7416836" y="2541475"/>
            <a:ext cx="451484" cy="2308225"/>
          </a:xfrm>
          <a:custGeom>
            <a:avLst/>
            <a:gdLst/>
            <a:ahLst/>
            <a:cxnLst/>
            <a:rect l="l" t="t" r="r" b="b"/>
            <a:pathLst>
              <a:path w="451485" h="2308225">
                <a:moveTo>
                  <a:pt x="0" y="2229717"/>
                </a:moveTo>
                <a:lnTo>
                  <a:pt x="0" y="78212"/>
                </a:lnTo>
                <a:lnTo>
                  <a:pt x="6140" y="47827"/>
                </a:lnTo>
                <a:lnTo>
                  <a:pt x="22879" y="22960"/>
                </a:lnTo>
                <a:lnTo>
                  <a:pt x="47690" y="6165"/>
                </a:lnTo>
                <a:lnTo>
                  <a:pt x="78047" y="0"/>
                </a:lnTo>
                <a:lnTo>
                  <a:pt x="373259" y="0"/>
                </a:lnTo>
                <a:lnTo>
                  <a:pt x="403616" y="6165"/>
                </a:lnTo>
                <a:lnTo>
                  <a:pt x="428427" y="22960"/>
                </a:lnTo>
                <a:lnTo>
                  <a:pt x="445166" y="47827"/>
                </a:lnTo>
                <a:lnTo>
                  <a:pt x="451306" y="78212"/>
                </a:lnTo>
                <a:lnTo>
                  <a:pt x="451306" y="2229717"/>
                </a:lnTo>
                <a:lnTo>
                  <a:pt x="445166" y="2260122"/>
                </a:lnTo>
                <a:lnTo>
                  <a:pt x="428427" y="2284991"/>
                </a:lnTo>
                <a:lnTo>
                  <a:pt x="403616" y="2301779"/>
                </a:lnTo>
                <a:lnTo>
                  <a:pt x="373259" y="2307941"/>
                </a:lnTo>
                <a:lnTo>
                  <a:pt x="78047" y="2307941"/>
                </a:lnTo>
                <a:lnTo>
                  <a:pt x="47690" y="2301779"/>
                </a:lnTo>
                <a:lnTo>
                  <a:pt x="22879" y="2284991"/>
                </a:lnTo>
                <a:lnTo>
                  <a:pt x="6140" y="2260122"/>
                </a:lnTo>
                <a:lnTo>
                  <a:pt x="0" y="2229717"/>
                </a:lnTo>
                <a:close/>
              </a:path>
            </a:pathLst>
          </a:custGeom>
          <a:solidFill>
            <a:schemeClr val="accent5">
              <a:lumMod val="60000"/>
              <a:lumOff val="40000"/>
            </a:schemeClr>
          </a:solidFill>
          <a:ln w="8387">
            <a:solidFill>
              <a:srgbClr val="000000"/>
            </a:solidFill>
          </a:ln>
        </p:spPr>
        <p:txBody>
          <a:bodyPr wrap="square" lIns="0" tIns="0" rIns="0" bIns="0" rtlCol="0"/>
          <a:lstStyle/>
          <a:p>
            <a:endParaRPr/>
          </a:p>
        </p:txBody>
      </p:sp>
      <p:sp>
        <p:nvSpPr>
          <p:cNvPr id="125" name="object 53">
            <a:extLst>
              <a:ext uri="{FF2B5EF4-FFF2-40B4-BE49-F238E27FC236}">
                <a16:creationId xmlns:a16="http://schemas.microsoft.com/office/drawing/2014/main" id="{2DC8A43F-9A51-4288-B23A-785DB61E088A}"/>
              </a:ext>
            </a:extLst>
          </p:cNvPr>
          <p:cNvSpPr/>
          <p:nvPr/>
        </p:nvSpPr>
        <p:spPr>
          <a:xfrm>
            <a:off x="7416836" y="4771192"/>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126" name="object 54">
            <a:extLst>
              <a:ext uri="{FF2B5EF4-FFF2-40B4-BE49-F238E27FC236}">
                <a16:creationId xmlns:a16="http://schemas.microsoft.com/office/drawing/2014/main" id="{0D3B9348-8A6B-475F-8C4F-01A4329D9634}"/>
              </a:ext>
            </a:extLst>
          </p:cNvPr>
          <p:cNvSpPr txBox="1"/>
          <p:nvPr/>
        </p:nvSpPr>
        <p:spPr>
          <a:xfrm>
            <a:off x="7509912" y="3688260"/>
            <a:ext cx="258445" cy="1035685"/>
          </a:xfrm>
          <a:prstGeom prst="rect">
            <a:avLst/>
          </a:prstGeom>
        </p:spPr>
        <p:txBody>
          <a:bodyPr vert="vert270" wrap="square" lIns="0" tIns="0" rIns="0" bIns="0" rtlCol="0">
            <a:spAutoFit/>
          </a:bodyPr>
          <a:lstStyle/>
          <a:p>
            <a:pPr marL="12700">
              <a:lnSpc>
                <a:spcPts val="1914"/>
              </a:lnSpc>
            </a:pPr>
            <a:r>
              <a:rPr sz="1650" spc="-10" dirty="0">
                <a:latin typeface="Arial"/>
                <a:cs typeface="Arial"/>
              </a:rPr>
              <a:t>Cassandra</a:t>
            </a:r>
            <a:endParaRPr sz="1650">
              <a:latin typeface="Arial"/>
              <a:cs typeface="Arial"/>
            </a:endParaRPr>
          </a:p>
        </p:txBody>
      </p:sp>
      <p:sp>
        <p:nvSpPr>
          <p:cNvPr id="127" name="object 55">
            <a:extLst>
              <a:ext uri="{FF2B5EF4-FFF2-40B4-BE49-F238E27FC236}">
                <a16:creationId xmlns:a16="http://schemas.microsoft.com/office/drawing/2014/main" id="{42C2582E-BEFF-4CBA-B977-F295054DFFB6}"/>
              </a:ext>
            </a:extLst>
          </p:cNvPr>
          <p:cNvSpPr/>
          <p:nvPr/>
        </p:nvSpPr>
        <p:spPr>
          <a:xfrm>
            <a:off x="7484575" y="2597552"/>
            <a:ext cx="303631" cy="415889"/>
          </a:xfrm>
          <a:prstGeom prst="rect">
            <a:avLst/>
          </a:prstGeom>
          <a:blipFill>
            <a:blip r:embed="rId14" cstate="print"/>
            <a:stretch>
              <a:fillRect/>
            </a:stretch>
          </a:blipFill>
        </p:spPr>
        <p:txBody>
          <a:bodyPr wrap="square" lIns="0" tIns="0" rIns="0" bIns="0" rtlCol="0"/>
          <a:lstStyle/>
          <a:p>
            <a:endParaRPr/>
          </a:p>
        </p:txBody>
      </p:sp>
      <p:sp>
        <p:nvSpPr>
          <p:cNvPr id="128" name="object 56">
            <a:extLst>
              <a:ext uri="{FF2B5EF4-FFF2-40B4-BE49-F238E27FC236}">
                <a16:creationId xmlns:a16="http://schemas.microsoft.com/office/drawing/2014/main" id="{4A55ADFB-A897-4CCB-A0A3-CD40043700A7}"/>
              </a:ext>
            </a:extLst>
          </p:cNvPr>
          <p:cNvSpPr/>
          <p:nvPr/>
        </p:nvSpPr>
        <p:spPr>
          <a:xfrm>
            <a:off x="2836305" y="4396448"/>
            <a:ext cx="4544695" cy="453390"/>
          </a:xfrm>
          <a:custGeom>
            <a:avLst/>
            <a:gdLst/>
            <a:ahLst/>
            <a:cxnLst/>
            <a:rect l="l" t="t" r="r" b="b"/>
            <a:pathLst>
              <a:path w="4544695" h="453389">
                <a:moveTo>
                  <a:pt x="4466101" y="0"/>
                </a:moveTo>
                <a:lnTo>
                  <a:pt x="78056" y="0"/>
                </a:lnTo>
                <a:lnTo>
                  <a:pt x="47715" y="6162"/>
                </a:lnTo>
                <a:lnTo>
                  <a:pt x="22899" y="22952"/>
                </a:lnTo>
                <a:lnTo>
                  <a:pt x="6148" y="47823"/>
                </a:lnTo>
                <a:lnTo>
                  <a:pt x="0" y="78229"/>
                </a:lnTo>
                <a:lnTo>
                  <a:pt x="0" y="374744"/>
                </a:lnTo>
                <a:lnTo>
                  <a:pt x="6148" y="405149"/>
                </a:lnTo>
                <a:lnTo>
                  <a:pt x="22899" y="430018"/>
                </a:lnTo>
                <a:lnTo>
                  <a:pt x="47715" y="446806"/>
                </a:lnTo>
                <a:lnTo>
                  <a:pt x="78056" y="452968"/>
                </a:lnTo>
                <a:lnTo>
                  <a:pt x="4466101" y="452968"/>
                </a:lnTo>
                <a:lnTo>
                  <a:pt x="4496349" y="446806"/>
                </a:lnTo>
                <a:lnTo>
                  <a:pt x="4521172" y="430018"/>
                </a:lnTo>
                <a:lnTo>
                  <a:pt x="4537971" y="405149"/>
                </a:lnTo>
                <a:lnTo>
                  <a:pt x="4544148" y="374744"/>
                </a:lnTo>
                <a:lnTo>
                  <a:pt x="4544148" y="78229"/>
                </a:lnTo>
                <a:lnTo>
                  <a:pt x="4537971" y="47823"/>
                </a:lnTo>
                <a:lnTo>
                  <a:pt x="4521172" y="22952"/>
                </a:lnTo>
                <a:lnTo>
                  <a:pt x="4496349" y="6162"/>
                </a:lnTo>
                <a:lnTo>
                  <a:pt x="4466101" y="0"/>
                </a:lnTo>
                <a:close/>
              </a:path>
            </a:pathLst>
          </a:custGeom>
          <a:solidFill>
            <a:srgbClr val="FFFFFF"/>
          </a:solidFill>
        </p:spPr>
        <p:txBody>
          <a:bodyPr wrap="square" lIns="0" tIns="0" rIns="0" bIns="0" rtlCol="0"/>
          <a:lstStyle/>
          <a:p>
            <a:endParaRPr/>
          </a:p>
        </p:txBody>
      </p:sp>
      <p:sp>
        <p:nvSpPr>
          <p:cNvPr id="129" name="object 57">
            <a:extLst>
              <a:ext uri="{FF2B5EF4-FFF2-40B4-BE49-F238E27FC236}">
                <a16:creationId xmlns:a16="http://schemas.microsoft.com/office/drawing/2014/main" id="{BFA20977-39E4-48D1-836F-C076CF585A85}"/>
              </a:ext>
            </a:extLst>
          </p:cNvPr>
          <p:cNvSpPr/>
          <p:nvPr/>
        </p:nvSpPr>
        <p:spPr>
          <a:xfrm>
            <a:off x="2836305" y="4396448"/>
            <a:ext cx="4544695" cy="453390"/>
          </a:xfrm>
          <a:custGeom>
            <a:avLst/>
            <a:gdLst/>
            <a:ahLst/>
            <a:cxnLst/>
            <a:rect l="l" t="t" r="r" b="b"/>
            <a:pathLst>
              <a:path w="4544695" h="453389">
                <a:moveTo>
                  <a:pt x="78056" y="0"/>
                </a:moveTo>
                <a:lnTo>
                  <a:pt x="4466101" y="0"/>
                </a:lnTo>
                <a:lnTo>
                  <a:pt x="4496349" y="6162"/>
                </a:lnTo>
                <a:lnTo>
                  <a:pt x="4521172" y="22952"/>
                </a:lnTo>
                <a:lnTo>
                  <a:pt x="4537971" y="47823"/>
                </a:lnTo>
                <a:lnTo>
                  <a:pt x="4544148" y="78229"/>
                </a:lnTo>
                <a:lnTo>
                  <a:pt x="4544148" y="374744"/>
                </a:lnTo>
                <a:lnTo>
                  <a:pt x="4537971" y="405149"/>
                </a:lnTo>
                <a:lnTo>
                  <a:pt x="4521172" y="430018"/>
                </a:lnTo>
                <a:lnTo>
                  <a:pt x="4496349" y="446806"/>
                </a:lnTo>
                <a:lnTo>
                  <a:pt x="4466101" y="452968"/>
                </a:lnTo>
                <a:lnTo>
                  <a:pt x="78056" y="452968"/>
                </a:lnTo>
                <a:lnTo>
                  <a:pt x="47715" y="446806"/>
                </a:lnTo>
                <a:lnTo>
                  <a:pt x="22899" y="430018"/>
                </a:lnTo>
                <a:lnTo>
                  <a:pt x="6148" y="405149"/>
                </a:lnTo>
                <a:lnTo>
                  <a:pt x="0" y="374744"/>
                </a:lnTo>
                <a:lnTo>
                  <a:pt x="0" y="78229"/>
                </a:lnTo>
                <a:lnTo>
                  <a:pt x="6148" y="47823"/>
                </a:lnTo>
                <a:lnTo>
                  <a:pt x="22899" y="22952"/>
                </a:lnTo>
                <a:lnTo>
                  <a:pt x="47715" y="6162"/>
                </a:lnTo>
                <a:lnTo>
                  <a:pt x="78056" y="0"/>
                </a:lnTo>
                <a:close/>
              </a:path>
            </a:pathLst>
          </a:custGeom>
          <a:ln w="8403">
            <a:solidFill>
              <a:srgbClr val="000000"/>
            </a:solidFill>
          </a:ln>
        </p:spPr>
        <p:txBody>
          <a:bodyPr wrap="square" lIns="0" tIns="0" rIns="0" bIns="0" rtlCol="0"/>
          <a:lstStyle/>
          <a:p>
            <a:endParaRPr/>
          </a:p>
        </p:txBody>
      </p:sp>
      <p:sp>
        <p:nvSpPr>
          <p:cNvPr id="130" name="object 58">
            <a:extLst>
              <a:ext uri="{FF2B5EF4-FFF2-40B4-BE49-F238E27FC236}">
                <a16:creationId xmlns:a16="http://schemas.microsoft.com/office/drawing/2014/main" id="{C8A3D3EF-AD26-4D93-81F2-DB3A160F92CF}"/>
              </a:ext>
            </a:extLst>
          </p:cNvPr>
          <p:cNvSpPr/>
          <p:nvPr/>
        </p:nvSpPr>
        <p:spPr>
          <a:xfrm>
            <a:off x="2914361" y="4396448"/>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131" name="object 59">
            <a:extLst>
              <a:ext uri="{FF2B5EF4-FFF2-40B4-BE49-F238E27FC236}">
                <a16:creationId xmlns:a16="http://schemas.microsoft.com/office/drawing/2014/main" id="{3D536A68-CC09-4054-A16D-FD17C6A195B1}"/>
              </a:ext>
            </a:extLst>
          </p:cNvPr>
          <p:cNvSpPr txBox="1"/>
          <p:nvPr/>
        </p:nvSpPr>
        <p:spPr>
          <a:xfrm>
            <a:off x="2918007" y="3433644"/>
            <a:ext cx="1725930" cy="1313180"/>
          </a:xfrm>
          <a:prstGeom prst="rect">
            <a:avLst/>
          </a:prstGeom>
        </p:spPr>
        <p:txBody>
          <a:bodyPr vert="horz" wrap="square" lIns="0" tIns="12065" rIns="0" bIns="0" rtlCol="0">
            <a:spAutoFit/>
          </a:bodyPr>
          <a:lstStyle/>
          <a:p>
            <a:pPr marL="12700">
              <a:lnSpc>
                <a:spcPct val="100000"/>
              </a:lnSpc>
              <a:spcBef>
                <a:spcPts val="95"/>
              </a:spcBef>
            </a:pPr>
            <a:r>
              <a:rPr sz="1650" spc="-15" dirty="0">
                <a:latin typeface="Arial"/>
                <a:cs typeface="Arial"/>
              </a:rPr>
              <a:t>MapReduce</a:t>
            </a:r>
            <a:endParaRPr sz="1650">
              <a:latin typeface="Arial"/>
              <a:cs typeface="Arial"/>
            </a:endParaRPr>
          </a:p>
          <a:p>
            <a:pPr>
              <a:lnSpc>
                <a:spcPct val="100000"/>
              </a:lnSpc>
              <a:spcBef>
                <a:spcPts val="5"/>
              </a:spcBef>
            </a:pPr>
            <a:endParaRPr sz="1850">
              <a:latin typeface="Arial"/>
              <a:cs typeface="Arial"/>
            </a:endParaRPr>
          </a:p>
          <a:p>
            <a:pPr marL="723265">
              <a:lnSpc>
                <a:spcPct val="100000"/>
              </a:lnSpc>
            </a:pPr>
            <a:r>
              <a:rPr sz="1650" spc="-40" dirty="0">
                <a:latin typeface="Arial"/>
                <a:cs typeface="Arial"/>
              </a:rPr>
              <a:t>YARN</a:t>
            </a:r>
            <a:endParaRPr sz="1650">
              <a:latin typeface="Arial"/>
              <a:cs typeface="Arial"/>
            </a:endParaRPr>
          </a:p>
          <a:p>
            <a:pPr>
              <a:lnSpc>
                <a:spcPct val="100000"/>
              </a:lnSpc>
            </a:pPr>
            <a:endParaRPr sz="1800">
              <a:latin typeface="Arial"/>
              <a:cs typeface="Arial"/>
            </a:endParaRPr>
          </a:p>
          <a:p>
            <a:pPr marL="1145540">
              <a:lnSpc>
                <a:spcPct val="100000"/>
              </a:lnSpc>
            </a:pPr>
            <a:r>
              <a:rPr sz="1650" spc="-10" dirty="0">
                <a:latin typeface="Arial"/>
                <a:cs typeface="Arial"/>
              </a:rPr>
              <a:t>HD</a:t>
            </a:r>
            <a:r>
              <a:rPr sz="1650" spc="-15" dirty="0">
                <a:latin typeface="Arial"/>
                <a:cs typeface="Arial"/>
              </a:rPr>
              <a:t>F</a:t>
            </a:r>
            <a:r>
              <a:rPr sz="1650" spc="-10" dirty="0">
                <a:latin typeface="Arial"/>
                <a:cs typeface="Arial"/>
              </a:rPr>
              <a:t>S</a:t>
            </a:r>
            <a:endParaRPr sz="1650">
              <a:latin typeface="Arial"/>
              <a:cs typeface="Arial"/>
            </a:endParaRPr>
          </a:p>
        </p:txBody>
      </p:sp>
      <p:sp>
        <p:nvSpPr>
          <p:cNvPr id="132" name="object 60">
            <a:extLst>
              <a:ext uri="{FF2B5EF4-FFF2-40B4-BE49-F238E27FC236}">
                <a16:creationId xmlns:a16="http://schemas.microsoft.com/office/drawing/2014/main" id="{2BD8CB8A-63F7-4DD7-B259-382ACA94E805}"/>
              </a:ext>
            </a:extLst>
          </p:cNvPr>
          <p:cNvSpPr/>
          <p:nvPr/>
        </p:nvSpPr>
        <p:spPr>
          <a:xfrm>
            <a:off x="5427274" y="4458948"/>
            <a:ext cx="1200597" cy="317416"/>
          </a:xfrm>
          <a:prstGeom prst="rect">
            <a:avLst/>
          </a:prstGeom>
          <a:blipFill>
            <a:blip r:embed="rId15" cstate="print"/>
            <a:stretch>
              <a:fillRect/>
            </a:stretch>
          </a:blipFill>
        </p:spPr>
        <p:txBody>
          <a:bodyPr wrap="square" lIns="0" tIns="0" rIns="0" bIns="0" rtlCol="0"/>
          <a:lstStyle/>
          <a:p>
            <a:endParaRPr/>
          </a:p>
        </p:txBody>
      </p:sp>
      <p:sp>
        <p:nvSpPr>
          <p:cNvPr id="133" name="object 61">
            <a:extLst>
              <a:ext uri="{FF2B5EF4-FFF2-40B4-BE49-F238E27FC236}">
                <a16:creationId xmlns:a16="http://schemas.microsoft.com/office/drawing/2014/main" id="{2A589122-4FE5-425B-A7C8-3D6FCD013D3E}"/>
              </a:ext>
            </a:extLst>
          </p:cNvPr>
          <p:cNvSpPr/>
          <p:nvPr/>
        </p:nvSpPr>
        <p:spPr>
          <a:xfrm>
            <a:off x="6429591" y="2552499"/>
            <a:ext cx="450850" cy="1266190"/>
          </a:xfrm>
          <a:custGeom>
            <a:avLst/>
            <a:gdLst/>
            <a:ahLst/>
            <a:cxnLst/>
            <a:rect l="l" t="t" r="r" b="b"/>
            <a:pathLst>
              <a:path w="450850" h="1266189">
                <a:moveTo>
                  <a:pt x="372652" y="0"/>
                </a:moveTo>
                <a:lnTo>
                  <a:pt x="78047" y="0"/>
                </a:lnTo>
                <a:lnTo>
                  <a:pt x="47726" y="6193"/>
                </a:lnTo>
                <a:lnTo>
                  <a:pt x="22911" y="23047"/>
                </a:lnTo>
                <a:lnTo>
                  <a:pt x="6152" y="47974"/>
                </a:lnTo>
                <a:lnTo>
                  <a:pt x="0" y="78386"/>
                </a:lnTo>
                <a:lnTo>
                  <a:pt x="0" y="1187770"/>
                </a:lnTo>
                <a:lnTo>
                  <a:pt x="6152" y="1218192"/>
                </a:lnTo>
                <a:lnTo>
                  <a:pt x="22911" y="1243055"/>
                </a:lnTo>
                <a:lnTo>
                  <a:pt x="47726" y="1259829"/>
                </a:lnTo>
                <a:lnTo>
                  <a:pt x="78047" y="1265983"/>
                </a:lnTo>
                <a:lnTo>
                  <a:pt x="372652" y="1265983"/>
                </a:lnTo>
                <a:lnTo>
                  <a:pt x="403266" y="1259829"/>
                </a:lnTo>
                <a:lnTo>
                  <a:pt x="428048" y="1243055"/>
                </a:lnTo>
                <a:lnTo>
                  <a:pt x="444644" y="1218192"/>
                </a:lnTo>
                <a:lnTo>
                  <a:pt x="450700" y="1187770"/>
                </a:lnTo>
                <a:lnTo>
                  <a:pt x="450700" y="78386"/>
                </a:lnTo>
                <a:lnTo>
                  <a:pt x="444644" y="47974"/>
                </a:lnTo>
                <a:lnTo>
                  <a:pt x="428048" y="23047"/>
                </a:lnTo>
                <a:lnTo>
                  <a:pt x="403266" y="6193"/>
                </a:lnTo>
                <a:lnTo>
                  <a:pt x="372652" y="0"/>
                </a:lnTo>
                <a:close/>
              </a:path>
            </a:pathLst>
          </a:custGeom>
          <a:solidFill>
            <a:srgbClr val="FFFFFF"/>
          </a:solidFill>
        </p:spPr>
        <p:txBody>
          <a:bodyPr wrap="square" lIns="0" tIns="0" rIns="0" bIns="0" rtlCol="0"/>
          <a:lstStyle/>
          <a:p>
            <a:endParaRPr/>
          </a:p>
        </p:txBody>
      </p:sp>
      <p:sp>
        <p:nvSpPr>
          <p:cNvPr id="134" name="object 62">
            <a:extLst>
              <a:ext uri="{FF2B5EF4-FFF2-40B4-BE49-F238E27FC236}">
                <a16:creationId xmlns:a16="http://schemas.microsoft.com/office/drawing/2014/main" id="{1029E717-BD3C-4E04-8790-9E3FA3E546D8}"/>
              </a:ext>
            </a:extLst>
          </p:cNvPr>
          <p:cNvSpPr/>
          <p:nvPr/>
        </p:nvSpPr>
        <p:spPr>
          <a:xfrm>
            <a:off x="6429591" y="2552499"/>
            <a:ext cx="450850" cy="1266190"/>
          </a:xfrm>
          <a:custGeom>
            <a:avLst/>
            <a:gdLst/>
            <a:ahLst/>
            <a:cxnLst/>
            <a:rect l="l" t="t" r="r" b="b"/>
            <a:pathLst>
              <a:path w="450850" h="1266189">
                <a:moveTo>
                  <a:pt x="0" y="1187770"/>
                </a:moveTo>
                <a:lnTo>
                  <a:pt x="0" y="78386"/>
                </a:lnTo>
                <a:lnTo>
                  <a:pt x="6152" y="47974"/>
                </a:lnTo>
                <a:lnTo>
                  <a:pt x="22911" y="23047"/>
                </a:lnTo>
                <a:lnTo>
                  <a:pt x="47726" y="6193"/>
                </a:lnTo>
                <a:lnTo>
                  <a:pt x="78047" y="0"/>
                </a:lnTo>
                <a:lnTo>
                  <a:pt x="372652" y="0"/>
                </a:lnTo>
                <a:lnTo>
                  <a:pt x="403266" y="6193"/>
                </a:lnTo>
                <a:lnTo>
                  <a:pt x="428048" y="23047"/>
                </a:lnTo>
                <a:lnTo>
                  <a:pt x="444644" y="47974"/>
                </a:lnTo>
                <a:lnTo>
                  <a:pt x="450700" y="78386"/>
                </a:lnTo>
                <a:lnTo>
                  <a:pt x="450700" y="1187770"/>
                </a:lnTo>
                <a:lnTo>
                  <a:pt x="444644" y="1218192"/>
                </a:lnTo>
                <a:lnTo>
                  <a:pt x="428048" y="1243055"/>
                </a:lnTo>
                <a:lnTo>
                  <a:pt x="403266" y="1259829"/>
                </a:lnTo>
                <a:lnTo>
                  <a:pt x="372652" y="1265983"/>
                </a:lnTo>
                <a:lnTo>
                  <a:pt x="78047" y="1265983"/>
                </a:lnTo>
                <a:lnTo>
                  <a:pt x="47726" y="1259829"/>
                </a:lnTo>
                <a:lnTo>
                  <a:pt x="22911" y="1243055"/>
                </a:lnTo>
                <a:lnTo>
                  <a:pt x="6152" y="1218192"/>
                </a:lnTo>
                <a:lnTo>
                  <a:pt x="0" y="1187770"/>
                </a:lnTo>
                <a:close/>
              </a:path>
            </a:pathLst>
          </a:custGeom>
          <a:solidFill>
            <a:schemeClr val="accent5">
              <a:lumMod val="60000"/>
              <a:lumOff val="40000"/>
            </a:schemeClr>
          </a:solidFill>
          <a:ln w="8388">
            <a:solidFill>
              <a:srgbClr val="000000"/>
            </a:solidFill>
          </a:ln>
        </p:spPr>
        <p:txBody>
          <a:bodyPr wrap="square" lIns="0" tIns="0" rIns="0" bIns="0" rtlCol="0"/>
          <a:lstStyle/>
          <a:p>
            <a:endParaRPr/>
          </a:p>
        </p:txBody>
      </p:sp>
      <p:sp>
        <p:nvSpPr>
          <p:cNvPr id="135" name="object 63">
            <a:extLst>
              <a:ext uri="{FF2B5EF4-FFF2-40B4-BE49-F238E27FC236}">
                <a16:creationId xmlns:a16="http://schemas.microsoft.com/office/drawing/2014/main" id="{A8272653-E16C-420D-AC35-F6AA8A19A634}"/>
              </a:ext>
            </a:extLst>
          </p:cNvPr>
          <p:cNvSpPr/>
          <p:nvPr/>
        </p:nvSpPr>
        <p:spPr>
          <a:xfrm>
            <a:off x="6429591" y="3740270"/>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136" name="object 64">
            <a:extLst>
              <a:ext uri="{FF2B5EF4-FFF2-40B4-BE49-F238E27FC236}">
                <a16:creationId xmlns:a16="http://schemas.microsoft.com/office/drawing/2014/main" id="{753ABF67-B19C-4395-A5D4-F0B33F920CCF}"/>
              </a:ext>
            </a:extLst>
          </p:cNvPr>
          <p:cNvSpPr txBox="1"/>
          <p:nvPr/>
        </p:nvSpPr>
        <p:spPr>
          <a:xfrm>
            <a:off x="6522667" y="3219406"/>
            <a:ext cx="258445" cy="466725"/>
          </a:xfrm>
          <a:prstGeom prst="rect">
            <a:avLst/>
          </a:prstGeom>
        </p:spPr>
        <p:txBody>
          <a:bodyPr vert="vert270" wrap="square" lIns="0" tIns="0" rIns="0" bIns="0" rtlCol="0">
            <a:spAutoFit/>
          </a:bodyPr>
          <a:lstStyle/>
          <a:p>
            <a:pPr marL="12700">
              <a:lnSpc>
                <a:spcPts val="1914"/>
              </a:lnSpc>
            </a:pPr>
            <a:r>
              <a:rPr sz="1650" spc="-5" dirty="0">
                <a:latin typeface="Arial"/>
                <a:cs typeface="Arial"/>
              </a:rPr>
              <a:t>Fl</a:t>
            </a:r>
            <a:r>
              <a:rPr sz="1650" dirty="0">
                <a:latin typeface="Arial"/>
                <a:cs typeface="Arial"/>
              </a:rPr>
              <a:t>i</a:t>
            </a:r>
            <a:r>
              <a:rPr sz="1650" spc="-5" dirty="0">
                <a:latin typeface="Arial"/>
                <a:cs typeface="Arial"/>
              </a:rPr>
              <a:t>n</a:t>
            </a:r>
            <a:r>
              <a:rPr sz="1650" dirty="0">
                <a:latin typeface="Arial"/>
                <a:cs typeface="Arial"/>
              </a:rPr>
              <a:t>k</a:t>
            </a:r>
            <a:endParaRPr sz="1650">
              <a:latin typeface="Arial"/>
              <a:cs typeface="Arial"/>
            </a:endParaRPr>
          </a:p>
        </p:txBody>
      </p:sp>
      <p:sp>
        <p:nvSpPr>
          <p:cNvPr id="137" name="object 65">
            <a:extLst>
              <a:ext uri="{FF2B5EF4-FFF2-40B4-BE49-F238E27FC236}">
                <a16:creationId xmlns:a16="http://schemas.microsoft.com/office/drawing/2014/main" id="{F8F02188-27DF-4D8E-A00B-CFD9E620BCBE}"/>
              </a:ext>
            </a:extLst>
          </p:cNvPr>
          <p:cNvSpPr/>
          <p:nvPr/>
        </p:nvSpPr>
        <p:spPr>
          <a:xfrm>
            <a:off x="6484164" y="2660200"/>
            <a:ext cx="329003" cy="338379"/>
          </a:xfrm>
          <a:prstGeom prst="rect">
            <a:avLst/>
          </a:prstGeom>
          <a:blipFill>
            <a:blip r:embed="rId16" cstate="print"/>
            <a:stretch>
              <a:fillRect/>
            </a:stretch>
          </a:blipFill>
        </p:spPr>
        <p:txBody>
          <a:bodyPr wrap="square" lIns="0" tIns="0" rIns="0" bIns="0" rtlCol="0"/>
          <a:lstStyle/>
          <a:p>
            <a:endParaRPr/>
          </a:p>
        </p:txBody>
      </p:sp>
      <p:sp>
        <p:nvSpPr>
          <p:cNvPr id="138" name="object 68">
            <a:extLst>
              <a:ext uri="{FF2B5EF4-FFF2-40B4-BE49-F238E27FC236}">
                <a16:creationId xmlns:a16="http://schemas.microsoft.com/office/drawing/2014/main" id="{D8142789-B138-4989-8425-9A6F4911017B}"/>
              </a:ext>
            </a:extLst>
          </p:cNvPr>
          <p:cNvSpPr txBox="1"/>
          <p:nvPr/>
        </p:nvSpPr>
        <p:spPr>
          <a:xfrm>
            <a:off x="3251602" y="5276154"/>
            <a:ext cx="4258310" cy="452120"/>
          </a:xfrm>
          <a:prstGeom prst="rect">
            <a:avLst/>
          </a:prstGeom>
        </p:spPr>
        <p:txBody>
          <a:bodyPr vert="horz" wrap="square" lIns="0" tIns="12065" rIns="0" bIns="0" rtlCol="0">
            <a:spAutoFit/>
          </a:bodyPr>
          <a:lstStyle/>
          <a:p>
            <a:pPr marL="12700">
              <a:lnSpc>
                <a:spcPct val="100000"/>
              </a:lnSpc>
              <a:spcBef>
                <a:spcPts val="95"/>
              </a:spcBef>
            </a:pPr>
            <a:r>
              <a:rPr sz="2800" i="1" spc="-5" dirty="0">
                <a:latin typeface="Arial"/>
                <a:cs typeface="Arial"/>
              </a:rPr>
              <a:t>Main Hadoop</a:t>
            </a:r>
            <a:r>
              <a:rPr sz="2800" i="1" spc="5" dirty="0">
                <a:latin typeface="Arial"/>
                <a:cs typeface="Arial"/>
              </a:rPr>
              <a:t> </a:t>
            </a:r>
            <a:r>
              <a:rPr sz="2800" i="1" spc="-5" dirty="0">
                <a:latin typeface="Arial"/>
                <a:cs typeface="Arial"/>
              </a:rPr>
              <a:t>Components</a:t>
            </a:r>
            <a:endParaRPr sz="2800" dirty="0">
              <a:latin typeface="Arial"/>
              <a:cs typeface="Arial"/>
            </a:endParaRPr>
          </a:p>
        </p:txBody>
      </p:sp>
    </p:spTree>
    <p:extLst>
      <p:ext uri="{BB962C8B-B14F-4D97-AF65-F5344CB8AC3E}">
        <p14:creationId xmlns:p14="http://schemas.microsoft.com/office/powerpoint/2010/main" val="13799009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Hadoop Ecosystem: YARN</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69" name="object 3">
            <a:extLst>
              <a:ext uri="{FF2B5EF4-FFF2-40B4-BE49-F238E27FC236}">
                <a16:creationId xmlns:a16="http://schemas.microsoft.com/office/drawing/2014/main" id="{B2F857D9-B93F-49BA-AE86-033CA8A67329}"/>
              </a:ext>
            </a:extLst>
          </p:cNvPr>
          <p:cNvSpPr/>
          <p:nvPr/>
        </p:nvSpPr>
        <p:spPr>
          <a:xfrm>
            <a:off x="6929147" y="2544079"/>
            <a:ext cx="451484" cy="1786889"/>
          </a:xfrm>
          <a:custGeom>
            <a:avLst/>
            <a:gdLst/>
            <a:ahLst/>
            <a:cxnLst/>
            <a:rect l="l" t="t" r="r" b="b"/>
            <a:pathLst>
              <a:path w="451485" h="1786889">
                <a:moveTo>
                  <a:pt x="373259" y="0"/>
                </a:moveTo>
                <a:lnTo>
                  <a:pt x="78047" y="0"/>
                </a:lnTo>
                <a:lnTo>
                  <a:pt x="47690" y="6068"/>
                </a:lnTo>
                <a:lnTo>
                  <a:pt x="22879" y="22699"/>
                </a:lnTo>
                <a:lnTo>
                  <a:pt x="6140" y="47534"/>
                </a:lnTo>
                <a:lnTo>
                  <a:pt x="0" y="78212"/>
                </a:lnTo>
                <a:lnTo>
                  <a:pt x="0" y="1707992"/>
                </a:lnTo>
                <a:lnTo>
                  <a:pt x="6140" y="1738431"/>
                </a:lnTo>
                <a:lnTo>
                  <a:pt x="22879" y="1763373"/>
                </a:lnTo>
                <a:lnTo>
                  <a:pt x="47690" y="1780235"/>
                </a:lnTo>
                <a:lnTo>
                  <a:pt x="78047" y="1786430"/>
                </a:lnTo>
                <a:lnTo>
                  <a:pt x="373259" y="1786430"/>
                </a:lnTo>
                <a:lnTo>
                  <a:pt x="403507" y="1780235"/>
                </a:lnTo>
                <a:lnTo>
                  <a:pt x="428330" y="1763373"/>
                </a:lnTo>
                <a:lnTo>
                  <a:pt x="445129" y="1738431"/>
                </a:lnTo>
                <a:lnTo>
                  <a:pt x="451306" y="1707992"/>
                </a:lnTo>
                <a:lnTo>
                  <a:pt x="451306" y="78212"/>
                </a:lnTo>
                <a:lnTo>
                  <a:pt x="445129" y="47534"/>
                </a:lnTo>
                <a:lnTo>
                  <a:pt x="428330" y="22699"/>
                </a:lnTo>
                <a:lnTo>
                  <a:pt x="403507" y="6068"/>
                </a:lnTo>
                <a:lnTo>
                  <a:pt x="373259" y="0"/>
                </a:lnTo>
                <a:close/>
              </a:path>
            </a:pathLst>
          </a:custGeom>
          <a:solidFill>
            <a:srgbClr val="FFFFFF"/>
          </a:solidFill>
        </p:spPr>
        <p:txBody>
          <a:bodyPr wrap="square" lIns="0" tIns="0" rIns="0" bIns="0" rtlCol="0"/>
          <a:lstStyle/>
          <a:p>
            <a:endParaRPr/>
          </a:p>
        </p:txBody>
      </p:sp>
      <p:sp>
        <p:nvSpPr>
          <p:cNvPr id="70" name="object 4">
            <a:extLst>
              <a:ext uri="{FF2B5EF4-FFF2-40B4-BE49-F238E27FC236}">
                <a16:creationId xmlns:a16="http://schemas.microsoft.com/office/drawing/2014/main" id="{F5159AB6-A845-4592-A7D7-C9763499061C}"/>
              </a:ext>
            </a:extLst>
          </p:cNvPr>
          <p:cNvSpPr/>
          <p:nvPr/>
        </p:nvSpPr>
        <p:spPr>
          <a:xfrm>
            <a:off x="6929147" y="2544079"/>
            <a:ext cx="451484" cy="1786889"/>
          </a:xfrm>
          <a:custGeom>
            <a:avLst/>
            <a:gdLst/>
            <a:ahLst/>
            <a:cxnLst/>
            <a:rect l="l" t="t" r="r" b="b"/>
            <a:pathLst>
              <a:path w="451485" h="1786889">
                <a:moveTo>
                  <a:pt x="0" y="1707992"/>
                </a:moveTo>
                <a:lnTo>
                  <a:pt x="0" y="78212"/>
                </a:lnTo>
                <a:lnTo>
                  <a:pt x="6140" y="47534"/>
                </a:lnTo>
                <a:lnTo>
                  <a:pt x="22879" y="22699"/>
                </a:lnTo>
                <a:lnTo>
                  <a:pt x="47690" y="6068"/>
                </a:lnTo>
                <a:lnTo>
                  <a:pt x="78047" y="0"/>
                </a:lnTo>
                <a:lnTo>
                  <a:pt x="373259" y="0"/>
                </a:lnTo>
                <a:lnTo>
                  <a:pt x="403507" y="6068"/>
                </a:lnTo>
                <a:lnTo>
                  <a:pt x="428330" y="22699"/>
                </a:lnTo>
                <a:lnTo>
                  <a:pt x="445129" y="47534"/>
                </a:lnTo>
                <a:lnTo>
                  <a:pt x="451306" y="78212"/>
                </a:lnTo>
                <a:lnTo>
                  <a:pt x="451306" y="1707992"/>
                </a:lnTo>
                <a:lnTo>
                  <a:pt x="445129" y="1738431"/>
                </a:lnTo>
                <a:lnTo>
                  <a:pt x="428330" y="1763373"/>
                </a:lnTo>
                <a:lnTo>
                  <a:pt x="403507" y="1780235"/>
                </a:lnTo>
                <a:lnTo>
                  <a:pt x="373259" y="1786430"/>
                </a:lnTo>
                <a:lnTo>
                  <a:pt x="78047" y="1786430"/>
                </a:lnTo>
                <a:lnTo>
                  <a:pt x="47690" y="1780235"/>
                </a:lnTo>
                <a:lnTo>
                  <a:pt x="22879" y="1763373"/>
                </a:lnTo>
                <a:lnTo>
                  <a:pt x="6140" y="1738431"/>
                </a:lnTo>
                <a:lnTo>
                  <a:pt x="0" y="1707992"/>
                </a:lnTo>
                <a:close/>
              </a:path>
            </a:pathLst>
          </a:custGeom>
          <a:solidFill>
            <a:schemeClr val="accent5">
              <a:lumMod val="60000"/>
              <a:lumOff val="40000"/>
            </a:schemeClr>
          </a:solidFill>
          <a:ln w="8387">
            <a:solidFill>
              <a:srgbClr val="000000"/>
            </a:solidFill>
          </a:ln>
        </p:spPr>
        <p:txBody>
          <a:bodyPr wrap="square" lIns="0" tIns="0" rIns="0" bIns="0" rtlCol="0"/>
          <a:lstStyle/>
          <a:p>
            <a:endParaRPr/>
          </a:p>
        </p:txBody>
      </p:sp>
      <p:sp>
        <p:nvSpPr>
          <p:cNvPr id="71" name="object 5">
            <a:extLst>
              <a:ext uri="{FF2B5EF4-FFF2-40B4-BE49-F238E27FC236}">
                <a16:creationId xmlns:a16="http://schemas.microsoft.com/office/drawing/2014/main" id="{6584DCF1-8918-4695-92E9-55980EE9FEBE}"/>
              </a:ext>
            </a:extLst>
          </p:cNvPr>
          <p:cNvSpPr/>
          <p:nvPr/>
        </p:nvSpPr>
        <p:spPr>
          <a:xfrm>
            <a:off x="6929147" y="4252071"/>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72" name="object 6">
            <a:extLst>
              <a:ext uri="{FF2B5EF4-FFF2-40B4-BE49-F238E27FC236}">
                <a16:creationId xmlns:a16="http://schemas.microsoft.com/office/drawing/2014/main" id="{468C33F7-D674-4104-9D7F-078BA9A1C85D}"/>
              </a:ext>
            </a:extLst>
          </p:cNvPr>
          <p:cNvSpPr/>
          <p:nvPr/>
        </p:nvSpPr>
        <p:spPr>
          <a:xfrm>
            <a:off x="6978609" y="2617152"/>
            <a:ext cx="339329" cy="408788"/>
          </a:xfrm>
          <a:prstGeom prst="rect">
            <a:avLst/>
          </a:prstGeom>
          <a:blipFill>
            <a:blip r:embed="rId4" cstate="print"/>
            <a:stretch>
              <a:fillRect/>
            </a:stretch>
          </a:blipFill>
        </p:spPr>
        <p:txBody>
          <a:bodyPr wrap="square" lIns="0" tIns="0" rIns="0" bIns="0" rtlCol="0"/>
          <a:lstStyle/>
          <a:p>
            <a:endParaRPr/>
          </a:p>
        </p:txBody>
      </p:sp>
      <p:sp>
        <p:nvSpPr>
          <p:cNvPr id="73" name="object 7">
            <a:extLst>
              <a:ext uri="{FF2B5EF4-FFF2-40B4-BE49-F238E27FC236}">
                <a16:creationId xmlns:a16="http://schemas.microsoft.com/office/drawing/2014/main" id="{1339E6F1-2DA1-4A66-8F46-67AA5EA61037}"/>
              </a:ext>
            </a:extLst>
          </p:cNvPr>
          <p:cNvSpPr txBox="1"/>
          <p:nvPr/>
        </p:nvSpPr>
        <p:spPr>
          <a:xfrm>
            <a:off x="7022223" y="3557096"/>
            <a:ext cx="258445" cy="652780"/>
          </a:xfrm>
          <a:prstGeom prst="rect">
            <a:avLst/>
          </a:prstGeom>
        </p:spPr>
        <p:txBody>
          <a:bodyPr vert="vert270" wrap="square" lIns="0" tIns="0" rIns="0" bIns="0" rtlCol="0">
            <a:spAutoFit/>
          </a:bodyPr>
          <a:lstStyle/>
          <a:p>
            <a:pPr marL="12700">
              <a:lnSpc>
                <a:spcPts val="1914"/>
              </a:lnSpc>
            </a:pPr>
            <a:r>
              <a:rPr sz="1650" spc="-5" dirty="0">
                <a:latin typeface="Arial"/>
                <a:cs typeface="Arial"/>
              </a:rPr>
              <a:t>H</a:t>
            </a:r>
            <a:r>
              <a:rPr sz="1650" dirty="0">
                <a:latin typeface="Arial"/>
                <a:cs typeface="Arial"/>
              </a:rPr>
              <a:t>Ba</a:t>
            </a:r>
            <a:r>
              <a:rPr sz="1650" spc="-5" dirty="0">
                <a:latin typeface="Arial"/>
                <a:cs typeface="Arial"/>
              </a:rPr>
              <a:t>s</a:t>
            </a:r>
            <a:r>
              <a:rPr sz="1650" dirty="0">
                <a:latin typeface="Arial"/>
                <a:cs typeface="Arial"/>
              </a:rPr>
              <a:t>e</a:t>
            </a:r>
            <a:endParaRPr sz="1650">
              <a:latin typeface="Arial"/>
              <a:cs typeface="Arial"/>
            </a:endParaRPr>
          </a:p>
        </p:txBody>
      </p:sp>
      <p:sp>
        <p:nvSpPr>
          <p:cNvPr id="74" name="object 8">
            <a:extLst>
              <a:ext uri="{FF2B5EF4-FFF2-40B4-BE49-F238E27FC236}">
                <a16:creationId xmlns:a16="http://schemas.microsoft.com/office/drawing/2014/main" id="{CDCE08A6-9745-478E-8D4A-A71FA55524DE}"/>
              </a:ext>
            </a:extLst>
          </p:cNvPr>
          <p:cNvSpPr/>
          <p:nvPr/>
        </p:nvSpPr>
        <p:spPr>
          <a:xfrm>
            <a:off x="2820817" y="2552499"/>
            <a:ext cx="987425" cy="746760"/>
          </a:xfrm>
          <a:custGeom>
            <a:avLst/>
            <a:gdLst/>
            <a:ahLst/>
            <a:cxnLst/>
            <a:rect l="l" t="t" r="r" b="b"/>
            <a:pathLst>
              <a:path w="987425" h="746760">
                <a:moveTo>
                  <a:pt x="909162" y="0"/>
                </a:moveTo>
                <a:lnTo>
                  <a:pt x="78056" y="0"/>
                </a:lnTo>
                <a:lnTo>
                  <a:pt x="47719" y="6193"/>
                </a:lnTo>
                <a:lnTo>
                  <a:pt x="22903" y="23047"/>
                </a:lnTo>
                <a:lnTo>
                  <a:pt x="6149" y="47974"/>
                </a:lnTo>
                <a:lnTo>
                  <a:pt x="0" y="78386"/>
                </a:lnTo>
                <a:lnTo>
                  <a:pt x="0" y="667974"/>
                </a:lnTo>
                <a:lnTo>
                  <a:pt x="6149" y="698409"/>
                </a:lnTo>
                <a:lnTo>
                  <a:pt x="22903" y="723302"/>
                </a:lnTo>
                <a:lnTo>
                  <a:pt x="47719" y="740106"/>
                </a:lnTo>
                <a:lnTo>
                  <a:pt x="78056" y="746273"/>
                </a:lnTo>
                <a:lnTo>
                  <a:pt x="909162" y="746273"/>
                </a:lnTo>
                <a:lnTo>
                  <a:pt x="939410" y="740106"/>
                </a:lnTo>
                <a:lnTo>
                  <a:pt x="964233" y="723302"/>
                </a:lnTo>
                <a:lnTo>
                  <a:pt x="981032" y="698409"/>
                </a:lnTo>
                <a:lnTo>
                  <a:pt x="987209" y="667974"/>
                </a:lnTo>
                <a:lnTo>
                  <a:pt x="987209" y="78386"/>
                </a:lnTo>
                <a:lnTo>
                  <a:pt x="981032" y="47974"/>
                </a:lnTo>
                <a:lnTo>
                  <a:pt x="964233" y="23047"/>
                </a:lnTo>
                <a:lnTo>
                  <a:pt x="939410" y="6193"/>
                </a:lnTo>
                <a:lnTo>
                  <a:pt x="909162" y="0"/>
                </a:lnTo>
                <a:close/>
              </a:path>
            </a:pathLst>
          </a:custGeom>
          <a:solidFill>
            <a:schemeClr val="accent5">
              <a:lumMod val="60000"/>
              <a:lumOff val="40000"/>
            </a:schemeClr>
          </a:solidFill>
        </p:spPr>
        <p:txBody>
          <a:bodyPr wrap="square" lIns="0" tIns="0" rIns="0" bIns="0" rtlCol="0"/>
          <a:lstStyle/>
          <a:p>
            <a:endParaRPr/>
          </a:p>
        </p:txBody>
      </p:sp>
      <p:sp>
        <p:nvSpPr>
          <p:cNvPr id="140" name="object 9">
            <a:extLst>
              <a:ext uri="{FF2B5EF4-FFF2-40B4-BE49-F238E27FC236}">
                <a16:creationId xmlns:a16="http://schemas.microsoft.com/office/drawing/2014/main" id="{940508AB-44C2-4B9C-A5AC-EE9ABE903548}"/>
              </a:ext>
            </a:extLst>
          </p:cNvPr>
          <p:cNvSpPr/>
          <p:nvPr/>
        </p:nvSpPr>
        <p:spPr>
          <a:xfrm>
            <a:off x="2820817" y="2552499"/>
            <a:ext cx="987425" cy="746760"/>
          </a:xfrm>
          <a:custGeom>
            <a:avLst/>
            <a:gdLst/>
            <a:ahLst/>
            <a:cxnLst/>
            <a:rect l="l" t="t" r="r" b="b"/>
            <a:pathLst>
              <a:path w="987425" h="746760">
                <a:moveTo>
                  <a:pt x="78056" y="0"/>
                </a:moveTo>
                <a:lnTo>
                  <a:pt x="909162" y="0"/>
                </a:lnTo>
                <a:lnTo>
                  <a:pt x="939410" y="6193"/>
                </a:lnTo>
                <a:lnTo>
                  <a:pt x="964233" y="23047"/>
                </a:lnTo>
                <a:lnTo>
                  <a:pt x="981032" y="47974"/>
                </a:lnTo>
                <a:lnTo>
                  <a:pt x="987209" y="78386"/>
                </a:lnTo>
                <a:lnTo>
                  <a:pt x="987209" y="667974"/>
                </a:lnTo>
                <a:lnTo>
                  <a:pt x="981032" y="698409"/>
                </a:lnTo>
                <a:lnTo>
                  <a:pt x="964233" y="723302"/>
                </a:lnTo>
                <a:lnTo>
                  <a:pt x="939410" y="740106"/>
                </a:lnTo>
                <a:lnTo>
                  <a:pt x="909162" y="746273"/>
                </a:lnTo>
                <a:lnTo>
                  <a:pt x="78056" y="746273"/>
                </a:lnTo>
                <a:lnTo>
                  <a:pt x="47719" y="740106"/>
                </a:lnTo>
                <a:lnTo>
                  <a:pt x="22903" y="723302"/>
                </a:lnTo>
                <a:lnTo>
                  <a:pt x="6149" y="698409"/>
                </a:lnTo>
                <a:lnTo>
                  <a:pt x="0" y="667974"/>
                </a:lnTo>
                <a:lnTo>
                  <a:pt x="0" y="78386"/>
                </a:lnTo>
                <a:lnTo>
                  <a:pt x="6149" y="47974"/>
                </a:lnTo>
                <a:lnTo>
                  <a:pt x="22903" y="23047"/>
                </a:lnTo>
                <a:lnTo>
                  <a:pt x="47719" y="6193"/>
                </a:lnTo>
                <a:lnTo>
                  <a:pt x="78056" y="0"/>
                </a:lnTo>
                <a:close/>
              </a:path>
            </a:pathLst>
          </a:custGeom>
          <a:ln w="8397">
            <a:solidFill>
              <a:srgbClr val="000000"/>
            </a:solidFill>
          </a:ln>
        </p:spPr>
        <p:txBody>
          <a:bodyPr wrap="square" lIns="0" tIns="0" rIns="0" bIns="0" rtlCol="0"/>
          <a:lstStyle/>
          <a:p>
            <a:endParaRPr/>
          </a:p>
        </p:txBody>
      </p:sp>
      <p:sp>
        <p:nvSpPr>
          <p:cNvPr id="141" name="object 10">
            <a:extLst>
              <a:ext uri="{FF2B5EF4-FFF2-40B4-BE49-F238E27FC236}">
                <a16:creationId xmlns:a16="http://schemas.microsoft.com/office/drawing/2014/main" id="{A78FD948-D93C-42C8-B417-F42C22BD3977}"/>
              </a:ext>
            </a:extLst>
          </p:cNvPr>
          <p:cNvSpPr/>
          <p:nvPr/>
        </p:nvSpPr>
        <p:spPr>
          <a:xfrm>
            <a:off x="2898873" y="2552499"/>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142" name="object 11">
            <a:extLst>
              <a:ext uri="{FF2B5EF4-FFF2-40B4-BE49-F238E27FC236}">
                <a16:creationId xmlns:a16="http://schemas.microsoft.com/office/drawing/2014/main" id="{F8091E72-6D47-4F86-B7BF-857955E61178}"/>
              </a:ext>
            </a:extLst>
          </p:cNvPr>
          <p:cNvSpPr txBox="1"/>
          <p:nvPr/>
        </p:nvSpPr>
        <p:spPr>
          <a:xfrm>
            <a:off x="2873708" y="2773569"/>
            <a:ext cx="440690" cy="276860"/>
          </a:xfrm>
          <a:prstGeom prst="rect">
            <a:avLst/>
          </a:prstGeom>
        </p:spPr>
        <p:txBody>
          <a:bodyPr vert="horz" wrap="square" lIns="0" tIns="12065" rIns="0" bIns="0" rtlCol="0">
            <a:spAutoFit/>
          </a:bodyPr>
          <a:lstStyle/>
          <a:p>
            <a:pPr marL="12700">
              <a:lnSpc>
                <a:spcPct val="100000"/>
              </a:lnSpc>
              <a:spcBef>
                <a:spcPts val="95"/>
              </a:spcBef>
            </a:pPr>
            <a:r>
              <a:rPr sz="1650" spc="-15" dirty="0">
                <a:latin typeface="Arial"/>
                <a:cs typeface="Arial"/>
              </a:rPr>
              <a:t>H</a:t>
            </a:r>
            <a:r>
              <a:rPr sz="1650" spc="-10" dirty="0">
                <a:latin typeface="Arial"/>
                <a:cs typeface="Arial"/>
              </a:rPr>
              <a:t>i</a:t>
            </a:r>
            <a:r>
              <a:rPr sz="1650" spc="-15" dirty="0">
                <a:latin typeface="Arial"/>
                <a:cs typeface="Arial"/>
              </a:rPr>
              <a:t>ve</a:t>
            </a:r>
            <a:endParaRPr sz="1650">
              <a:latin typeface="Arial"/>
              <a:cs typeface="Arial"/>
            </a:endParaRPr>
          </a:p>
        </p:txBody>
      </p:sp>
      <p:sp>
        <p:nvSpPr>
          <p:cNvPr id="143" name="object 12">
            <a:extLst>
              <a:ext uri="{FF2B5EF4-FFF2-40B4-BE49-F238E27FC236}">
                <a16:creationId xmlns:a16="http://schemas.microsoft.com/office/drawing/2014/main" id="{B75E1C72-7170-4D61-8A44-4653BC32CE75}"/>
              </a:ext>
            </a:extLst>
          </p:cNvPr>
          <p:cNvSpPr/>
          <p:nvPr/>
        </p:nvSpPr>
        <p:spPr>
          <a:xfrm>
            <a:off x="3285689" y="2752284"/>
            <a:ext cx="459102" cy="386548"/>
          </a:xfrm>
          <a:prstGeom prst="rect">
            <a:avLst/>
          </a:prstGeom>
          <a:blipFill>
            <a:blip r:embed="rId5" cstate="print"/>
            <a:stretch>
              <a:fillRect/>
            </a:stretch>
          </a:blipFill>
        </p:spPr>
        <p:txBody>
          <a:bodyPr wrap="square" lIns="0" tIns="0" rIns="0" bIns="0" rtlCol="0"/>
          <a:lstStyle/>
          <a:p>
            <a:endParaRPr/>
          </a:p>
        </p:txBody>
      </p:sp>
      <p:sp>
        <p:nvSpPr>
          <p:cNvPr id="144" name="object 13">
            <a:extLst>
              <a:ext uri="{FF2B5EF4-FFF2-40B4-BE49-F238E27FC236}">
                <a16:creationId xmlns:a16="http://schemas.microsoft.com/office/drawing/2014/main" id="{5BA94FFF-7647-4BF7-8492-6100C926F67D}"/>
              </a:ext>
            </a:extLst>
          </p:cNvPr>
          <p:cNvSpPr/>
          <p:nvPr/>
        </p:nvSpPr>
        <p:spPr>
          <a:xfrm>
            <a:off x="3872388" y="2552499"/>
            <a:ext cx="986790" cy="746760"/>
          </a:xfrm>
          <a:custGeom>
            <a:avLst/>
            <a:gdLst/>
            <a:ahLst/>
            <a:cxnLst/>
            <a:rect l="l" t="t" r="r" b="b"/>
            <a:pathLst>
              <a:path w="986789" h="746760">
                <a:moveTo>
                  <a:pt x="908504" y="0"/>
                </a:moveTo>
                <a:lnTo>
                  <a:pt x="78047" y="0"/>
                </a:lnTo>
                <a:lnTo>
                  <a:pt x="47434" y="6193"/>
                </a:lnTo>
                <a:lnTo>
                  <a:pt x="22651" y="23047"/>
                </a:lnTo>
                <a:lnTo>
                  <a:pt x="6055" y="47974"/>
                </a:lnTo>
                <a:lnTo>
                  <a:pt x="0" y="78386"/>
                </a:lnTo>
                <a:lnTo>
                  <a:pt x="0" y="667974"/>
                </a:lnTo>
                <a:lnTo>
                  <a:pt x="6055" y="698409"/>
                </a:lnTo>
                <a:lnTo>
                  <a:pt x="22651" y="723302"/>
                </a:lnTo>
                <a:lnTo>
                  <a:pt x="47434" y="740106"/>
                </a:lnTo>
                <a:lnTo>
                  <a:pt x="78047" y="746273"/>
                </a:lnTo>
                <a:lnTo>
                  <a:pt x="908504" y="746273"/>
                </a:lnTo>
                <a:lnTo>
                  <a:pt x="939117" y="740106"/>
                </a:lnTo>
                <a:lnTo>
                  <a:pt x="963899" y="723302"/>
                </a:lnTo>
                <a:lnTo>
                  <a:pt x="980496" y="698409"/>
                </a:lnTo>
                <a:lnTo>
                  <a:pt x="986551" y="667974"/>
                </a:lnTo>
                <a:lnTo>
                  <a:pt x="986551" y="78386"/>
                </a:lnTo>
                <a:lnTo>
                  <a:pt x="980496" y="47974"/>
                </a:lnTo>
                <a:lnTo>
                  <a:pt x="963899" y="23047"/>
                </a:lnTo>
                <a:lnTo>
                  <a:pt x="939117" y="6193"/>
                </a:lnTo>
                <a:lnTo>
                  <a:pt x="908504" y="0"/>
                </a:lnTo>
                <a:close/>
              </a:path>
            </a:pathLst>
          </a:custGeom>
          <a:solidFill>
            <a:schemeClr val="accent5">
              <a:lumMod val="60000"/>
              <a:lumOff val="40000"/>
            </a:schemeClr>
          </a:solidFill>
        </p:spPr>
        <p:txBody>
          <a:bodyPr wrap="square" lIns="0" tIns="0" rIns="0" bIns="0" rtlCol="0"/>
          <a:lstStyle/>
          <a:p>
            <a:endParaRPr/>
          </a:p>
        </p:txBody>
      </p:sp>
      <p:sp>
        <p:nvSpPr>
          <p:cNvPr id="145" name="object 14">
            <a:extLst>
              <a:ext uri="{FF2B5EF4-FFF2-40B4-BE49-F238E27FC236}">
                <a16:creationId xmlns:a16="http://schemas.microsoft.com/office/drawing/2014/main" id="{81F0B214-4D81-440D-BDB6-6E75F9C59063}"/>
              </a:ext>
            </a:extLst>
          </p:cNvPr>
          <p:cNvSpPr/>
          <p:nvPr/>
        </p:nvSpPr>
        <p:spPr>
          <a:xfrm>
            <a:off x="3872388" y="2552499"/>
            <a:ext cx="986790" cy="746760"/>
          </a:xfrm>
          <a:custGeom>
            <a:avLst/>
            <a:gdLst/>
            <a:ahLst/>
            <a:cxnLst/>
            <a:rect l="l" t="t" r="r" b="b"/>
            <a:pathLst>
              <a:path w="986789" h="746760">
                <a:moveTo>
                  <a:pt x="78047" y="0"/>
                </a:moveTo>
                <a:lnTo>
                  <a:pt x="908504" y="0"/>
                </a:lnTo>
                <a:lnTo>
                  <a:pt x="939117" y="6193"/>
                </a:lnTo>
                <a:lnTo>
                  <a:pt x="963899" y="23047"/>
                </a:lnTo>
                <a:lnTo>
                  <a:pt x="980496" y="47974"/>
                </a:lnTo>
                <a:lnTo>
                  <a:pt x="986551" y="78386"/>
                </a:lnTo>
                <a:lnTo>
                  <a:pt x="986551" y="667974"/>
                </a:lnTo>
                <a:lnTo>
                  <a:pt x="980496" y="698409"/>
                </a:lnTo>
                <a:lnTo>
                  <a:pt x="963899" y="723302"/>
                </a:lnTo>
                <a:lnTo>
                  <a:pt x="939117" y="740106"/>
                </a:lnTo>
                <a:lnTo>
                  <a:pt x="908504" y="746273"/>
                </a:lnTo>
                <a:lnTo>
                  <a:pt x="78047" y="746273"/>
                </a:lnTo>
                <a:lnTo>
                  <a:pt x="47434" y="740106"/>
                </a:lnTo>
                <a:lnTo>
                  <a:pt x="22651" y="723302"/>
                </a:lnTo>
                <a:lnTo>
                  <a:pt x="6055" y="698409"/>
                </a:lnTo>
                <a:lnTo>
                  <a:pt x="0" y="667974"/>
                </a:lnTo>
                <a:lnTo>
                  <a:pt x="0" y="78386"/>
                </a:lnTo>
                <a:lnTo>
                  <a:pt x="6055" y="47974"/>
                </a:lnTo>
                <a:lnTo>
                  <a:pt x="22651" y="23047"/>
                </a:lnTo>
                <a:lnTo>
                  <a:pt x="47434" y="6193"/>
                </a:lnTo>
                <a:lnTo>
                  <a:pt x="78047" y="0"/>
                </a:lnTo>
                <a:close/>
              </a:path>
            </a:pathLst>
          </a:custGeom>
          <a:ln w="8397">
            <a:solidFill>
              <a:srgbClr val="000000"/>
            </a:solidFill>
          </a:ln>
        </p:spPr>
        <p:txBody>
          <a:bodyPr wrap="square" lIns="0" tIns="0" rIns="0" bIns="0" rtlCol="0"/>
          <a:lstStyle/>
          <a:p>
            <a:endParaRPr/>
          </a:p>
        </p:txBody>
      </p:sp>
      <p:sp>
        <p:nvSpPr>
          <p:cNvPr id="146" name="object 15">
            <a:extLst>
              <a:ext uri="{FF2B5EF4-FFF2-40B4-BE49-F238E27FC236}">
                <a16:creationId xmlns:a16="http://schemas.microsoft.com/office/drawing/2014/main" id="{72E8BFD2-B924-4841-9DA8-169DB9BECB6D}"/>
              </a:ext>
            </a:extLst>
          </p:cNvPr>
          <p:cNvSpPr/>
          <p:nvPr/>
        </p:nvSpPr>
        <p:spPr>
          <a:xfrm>
            <a:off x="3950436" y="2552499"/>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147" name="object 16">
            <a:extLst>
              <a:ext uri="{FF2B5EF4-FFF2-40B4-BE49-F238E27FC236}">
                <a16:creationId xmlns:a16="http://schemas.microsoft.com/office/drawing/2014/main" id="{29117B42-7B53-478E-A51D-3F4800D7F1A8}"/>
              </a:ext>
            </a:extLst>
          </p:cNvPr>
          <p:cNvSpPr txBox="1"/>
          <p:nvPr/>
        </p:nvSpPr>
        <p:spPr>
          <a:xfrm>
            <a:off x="4014484" y="2773569"/>
            <a:ext cx="326390" cy="276860"/>
          </a:xfrm>
          <a:prstGeom prst="rect">
            <a:avLst/>
          </a:prstGeom>
        </p:spPr>
        <p:txBody>
          <a:bodyPr vert="horz" wrap="square" lIns="0" tIns="12065" rIns="0" bIns="0" rtlCol="0">
            <a:spAutoFit/>
          </a:bodyPr>
          <a:lstStyle/>
          <a:p>
            <a:pPr marL="12700">
              <a:lnSpc>
                <a:spcPct val="100000"/>
              </a:lnSpc>
              <a:spcBef>
                <a:spcPts val="95"/>
              </a:spcBef>
            </a:pPr>
            <a:r>
              <a:rPr sz="1650" spc="-20" dirty="0">
                <a:latin typeface="Arial"/>
                <a:cs typeface="Arial"/>
              </a:rPr>
              <a:t>P</a:t>
            </a:r>
            <a:r>
              <a:rPr sz="1650" spc="-10" dirty="0">
                <a:latin typeface="Arial"/>
                <a:cs typeface="Arial"/>
              </a:rPr>
              <a:t>i</a:t>
            </a:r>
            <a:r>
              <a:rPr sz="1650" spc="-5" dirty="0">
                <a:latin typeface="Arial"/>
                <a:cs typeface="Arial"/>
              </a:rPr>
              <a:t>g</a:t>
            </a:r>
            <a:endParaRPr sz="1650" dirty="0">
              <a:latin typeface="Arial"/>
              <a:cs typeface="Arial"/>
            </a:endParaRPr>
          </a:p>
        </p:txBody>
      </p:sp>
      <p:sp>
        <p:nvSpPr>
          <p:cNvPr id="148" name="object 17">
            <a:extLst>
              <a:ext uri="{FF2B5EF4-FFF2-40B4-BE49-F238E27FC236}">
                <a16:creationId xmlns:a16="http://schemas.microsoft.com/office/drawing/2014/main" id="{6EA3355C-410C-4C2F-BF9B-4D625FB4F23E}"/>
              </a:ext>
            </a:extLst>
          </p:cNvPr>
          <p:cNvSpPr/>
          <p:nvPr/>
        </p:nvSpPr>
        <p:spPr>
          <a:xfrm>
            <a:off x="4469915" y="2759602"/>
            <a:ext cx="271373" cy="372086"/>
          </a:xfrm>
          <a:prstGeom prst="rect">
            <a:avLst/>
          </a:prstGeom>
          <a:blipFill>
            <a:blip r:embed="rId6" cstate="print"/>
            <a:stretch>
              <a:fillRect/>
            </a:stretch>
          </a:blipFill>
        </p:spPr>
        <p:txBody>
          <a:bodyPr wrap="square" lIns="0" tIns="0" rIns="0" bIns="0" rtlCol="0"/>
          <a:lstStyle/>
          <a:p>
            <a:endParaRPr/>
          </a:p>
        </p:txBody>
      </p:sp>
      <p:sp>
        <p:nvSpPr>
          <p:cNvPr id="149" name="object 18">
            <a:extLst>
              <a:ext uri="{FF2B5EF4-FFF2-40B4-BE49-F238E27FC236}">
                <a16:creationId xmlns:a16="http://schemas.microsoft.com/office/drawing/2014/main" id="{0DE4CC77-E48E-4195-A819-58569C976CF2}"/>
              </a:ext>
            </a:extLst>
          </p:cNvPr>
          <p:cNvSpPr/>
          <p:nvPr/>
        </p:nvSpPr>
        <p:spPr>
          <a:xfrm>
            <a:off x="2322577" y="2541475"/>
            <a:ext cx="450850" cy="2308225"/>
          </a:xfrm>
          <a:custGeom>
            <a:avLst/>
            <a:gdLst/>
            <a:ahLst/>
            <a:cxnLst/>
            <a:rect l="l" t="t" r="r" b="b"/>
            <a:pathLst>
              <a:path w="450850" h="2308225">
                <a:moveTo>
                  <a:pt x="372662" y="0"/>
                </a:moveTo>
                <a:lnTo>
                  <a:pt x="78057" y="0"/>
                </a:lnTo>
                <a:lnTo>
                  <a:pt x="47717" y="6165"/>
                </a:lnTo>
                <a:lnTo>
                  <a:pt x="22901" y="22960"/>
                </a:lnTo>
                <a:lnTo>
                  <a:pt x="6148" y="47827"/>
                </a:lnTo>
                <a:lnTo>
                  <a:pt x="0" y="78212"/>
                </a:lnTo>
                <a:lnTo>
                  <a:pt x="0" y="2229717"/>
                </a:lnTo>
                <a:lnTo>
                  <a:pt x="6148" y="2260122"/>
                </a:lnTo>
                <a:lnTo>
                  <a:pt x="22901" y="2284991"/>
                </a:lnTo>
                <a:lnTo>
                  <a:pt x="47717" y="2301779"/>
                </a:lnTo>
                <a:lnTo>
                  <a:pt x="78057" y="2307941"/>
                </a:lnTo>
                <a:lnTo>
                  <a:pt x="372662" y="2307941"/>
                </a:lnTo>
                <a:lnTo>
                  <a:pt x="403182" y="2301779"/>
                </a:lnTo>
                <a:lnTo>
                  <a:pt x="427977" y="2284991"/>
                </a:lnTo>
                <a:lnTo>
                  <a:pt x="444630" y="2260122"/>
                </a:lnTo>
                <a:lnTo>
                  <a:pt x="450718" y="2229717"/>
                </a:lnTo>
                <a:lnTo>
                  <a:pt x="450718" y="78212"/>
                </a:lnTo>
                <a:lnTo>
                  <a:pt x="444630" y="47827"/>
                </a:lnTo>
                <a:lnTo>
                  <a:pt x="427977" y="22960"/>
                </a:lnTo>
                <a:lnTo>
                  <a:pt x="403182" y="6165"/>
                </a:lnTo>
                <a:lnTo>
                  <a:pt x="372662" y="0"/>
                </a:lnTo>
                <a:close/>
              </a:path>
            </a:pathLst>
          </a:custGeom>
          <a:solidFill>
            <a:srgbClr val="FFFFFF"/>
          </a:solidFill>
        </p:spPr>
        <p:txBody>
          <a:bodyPr wrap="square" lIns="0" tIns="0" rIns="0" bIns="0" rtlCol="0"/>
          <a:lstStyle/>
          <a:p>
            <a:endParaRPr/>
          </a:p>
        </p:txBody>
      </p:sp>
      <p:sp>
        <p:nvSpPr>
          <p:cNvPr id="150" name="object 19">
            <a:extLst>
              <a:ext uri="{FF2B5EF4-FFF2-40B4-BE49-F238E27FC236}">
                <a16:creationId xmlns:a16="http://schemas.microsoft.com/office/drawing/2014/main" id="{6E9275FE-FEBC-4CB7-BABA-06408558539D}"/>
              </a:ext>
            </a:extLst>
          </p:cNvPr>
          <p:cNvSpPr/>
          <p:nvPr/>
        </p:nvSpPr>
        <p:spPr>
          <a:xfrm>
            <a:off x="2322577" y="2541475"/>
            <a:ext cx="450850" cy="2308225"/>
          </a:xfrm>
          <a:custGeom>
            <a:avLst/>
            <a:gdLst/>
            <a:ahLst/>
            <a:cxnLst/>
            <a:rect l="l" t="t" r="r" b="b"/>
            <a:pathLst>
              <a:path w="450850" h="2308225">
                <a:moveTo>
                  <a:pt x="0" y="2229717"/>
                </a:moveTo>
                <a:lnTo>
                  <a:pt x="0" y="78212"/>
                </a:lnTo>
                <a:lnTo>
                  <a:pt x="6148" y="47827"/>
                </a:lnTo>
                <a:lnTo>
                  <a:pt x="22901" y="22960"/>
                </a:lnTo>
                <a:lnTo>
                  <a:pt x="47717" y="6165"/>
                </a:lnTo>
                <a:lnTo>
                  <a:pt x="78057" y="0"/>
                </a:lnTo>
                <a:lnTo>
                  <a:pt x="372662" y="0"/>
                </a:lnTo>
                <a:lnTo>
                  <a:pt x="403182" y="6165"/>
                </a:lnTo>
                <a:lnTo>
                  <a:pt x="427977" y="22960"/>
                </a:lnTo>
                <a:lnTo>
                  <a:pt x="444630" y="47827"/>
                </a:lnTo>
                <a:lnTo>
                  <a:pt x="450718" y="78212"/>
                </a:lnTo>
                <a:lnTo>
                  <a:pt x="450718" y="2229717"/>
                </a:lnTo>
                <a:lnTo>
                  <a:pt x="444630" y="2260122"/>
                </a:lnTo>
                <a:lnTo>
                  <a:pt x="427977" y="2284991"/>
                </a:lnTo>
                <a:lnTo>
                  <a:pt x="403182" y="2301779"/>
                </a:lnTo>
                <a:lnTo>
                  <a:pt x="372662" y="2307941"/>
                </a:lnTo>
                <a:lnTo>
                  <a:pt x="78057" y="2307941"/>
                </a:lnTo>
                <a:lnTo>
                  <a:pt x="47717" y="2301779"/>
                </a:lnTo>
                <a:lnTo>
                  <a:pt x="22901" y="2284991"/>
                </a:lnTo>
                <a:lnTo>
                  <a:pt x="6148" y="2260122"/>
                </a:lnTo>
                <a:lnTo>
                  <a:pt x="0" y="2229717"/>
                </a:lnTo>
                <a:close/>
              </a:path>
            </a:pathLst>
          </a:custGeom>
          <a:solidFill>
            <a:schemeClr val="accent5">
              <a:lumMod val="60000"/>
              <a:lumOff val="40000"/>
            </a:schemeClr>
          </a:solidFill>
          <a:ln w="8387">
            <a:solidFill>
              <a:srgbClr val="000000"/>
            </a:solidFill>
          </a:ln>
        </p:spPr>
        <p:txBody>
          <a:bodyPr wrap="square" lIns="0" tIns="0" rIns="0" bIns="0" rtlCol="0"/>
          <a:lstStyle/>
          <a:p>
            <a:endParaRPr/>
          </a:p>
        </p:txBody>
      </p:sp>
      <p:sp>
        <p:nvSpPr>
          <p:cNvPr id="151" name="object 20">
            <a:extLst>
              <a:ext uri="{FF2B5EF4-FFF2-40B4-BE49-F238E27FC236}">
                <a16:creationId xmlns:a16="http://schemas.microsoft.com/office/drawing/2014/main" id="{74B4CA69-58F9-4F5F-BF4F-9CC835417DB4}"/>
              </a:ext>
            </a:extLst>
          </p:cNvPr>
          <p:cNvSpPr/>
          <p:nvPr/>
        </p:nvSpPr>
        <p:spPr>
          <a:xfrm>
            <a:off x="2322577" y="4771192"/>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152" name="object 21">
            <a:extLst>
              <a:ext uri="{FF2B5EF4-FFF2-40B4-BE49-F238E27FC236}">
                <a16:creationId xmlns:a16="http://schemas.microsoft.com/office/drawing/2014/main" id="{9D153DC7-D5A1-4C02-B96D-99BAFE793C3E}"/>
              </a:ext>
            </a:extLst>
          </p:cNvPr>
          <p:cNvSpPr txBox="1"/>
          <p:nvPr/>
        </p:nvSpPr>
        <p:spPr>
          <a:xfrm>
            <a:off x="2403180" y="3736176"/>
            <a:ext cx="258445" cy="1024255"/>
          </a:xfrm>
          <a:prstGeom prst="rect">
            <a:avLst/>
          </a:prstGeom>
        </p:spPr>
        <p:txBody>
          <a:bodyPr vert="vert270" wrap="square" lIns="0" tIns="0" rIns="0" bIns="0" rtlCol="0">
            <a:spAutoFit/>
          </a:bodyPr>
          <a:lstStyle/>
          <a:p>
            <a:pPr marL="12700">
              <a:lnSpc>
                <a:spcPts val="1914"/>
              </a:lnSpc>
            </a:pPr>
            <a:r>
              <a:rPr sz="1650" spc="-10" dirty="0">
                <a:latin typeface="Arial"/>
                <a:cs typeface="Arial"/>
              </a:rPr>
              <a:t>Zookeeper</a:t>
            </a:r>
            <a:endParaRPr sz="1650">
              <a:latin typeface="Arial"/>
              <a:cs typeface="Arial"/>
            </a:endParaRPr>
          </a:p>
        </p:txBody>
      </p:sp>
      <p:sp>
        <p:nvSpPr>
          <p:cNvPr id="153" name="object 22">
            <a:extLst>
              <a:ext uri="{FF2B5EF4-FFF2-40B4-BE49-F238E27FC236}">
                <a16:creationId xmlns:a16="http://schemas.microsoft.com/office/drawing/2014/main" id="{DFD2D9AF-DF65-45FC-B6A5-5B0E33769AE6}"/>
              </a:ext>
            </a:extLst>
          </p:cNvPr>
          <p:cNvSpPr/>
          <p:nvPr/>
        </p:nvSpPr>
        <p:spPr>
          <a:xfrm>
            <a:off x="2333543" y="2643246"/>
            <a:ext cx="420832" cy="287433"/>
          </a:xfrm>
          <a:prstGeom prst="rect">
            <a:avLst/>
          </a:prstGeom>
          <a:blipFill>
            <a:blip r:embed="rId7" cstate="print"/>
            <a:stretch>
              <a:fillRect/>
            </a:stretch>
          </a:blipFill>
        </p:spPr>
        <p:txBody>
          <a:bodyPr wrap="square" lIns="0" tIns="0" rIns="0" bIns="0" rtlCol="0"/>
          <a:lstStyle/>
          <a:p>
            <a:endParaRPr/>
          </a:p>
        </p:txBody>
      </p:sp>
      <p:sp>
        <p:nvSpPr>
          <p:cNvPr id="154" name="object 23">
            <a:extLst>
              <a:ext uri="{FF2B5EF4-FFF2-40B4-BE49-F238E27FC236}">
                <a16:creationId xmlns:a16="http://schemas.microsoft.com/office/drawing/2014/main" id="{FD5B0AF1-C0D3-4436-BE52-08D54FAA3A6F}"/>
              </a:ext>
            </a:extLst>
          </p:cNvPr>
          <p:cNvSpPr/>
          <p:nvPr/>
        </p:nvSpPr>
        <p:spPr>
          <a:xfrm>
            <a:off x="4904503" y="2549895"/>
            <a:ext cx="451484" cy="1266190"/>
          </a:xfrm>
          <a:custGeom>
            <a:avLst/>
            <a:gdLst/>
            <a:ahLst/>
            <a:cxnLst/>
            <a:rect l="l" t="t" r="r" b="b"/>
            <a:pathLst>
              <a:path w="451485" h="1266189">
                <a:moveTo>
                  <a:pt x="373345" y="0"/>
                </a:moveTo>
                <a:lnTo>
                  <a:pt x="78047" y="0"/>
                </a:lnTo>
                <a:lnTo>
                  <a:pt x="47726" y="6194"/>
                </a:lnTo>
                <a:lnTo>
                  <a:pt x="22911" y="23057"/>
                </a:lnTo>
                <a:lnTo>
                  <a:pt x="6152" y="48010"/>
                </a:lnTo>
                <a:lnTo>
                  <a:pt x="0" y="78472"/>
                </a:lnTo>
                <a:lnTo>
                  <a:pt x="0" y="1187597"/>
                </a:lnTo>
                <a:lnTo>
                  <a:pt x="6152" y="1218302"/>
                </a:lnTo>
                <a:lnTo>
                  <a:pt x="22911" y="1243196"/>
                </a:lnTo>
                <a:lnTo>
                  <a:pt x="47726" y="1259888"/>
                </a:lnTo>
                <a:lnTo>
                  <a:pt x="78047" y="1265983"/>
                </a:lnTo>
                <a:lnTo>
                  <a:pt x="373345" y="1265983"/>
                </a:lnTo>
                <a:lnTo>
                  <a:pt x="403593" y="1259888"/>
                </a:lnTo>
                <a:lnTo>
                  <a:pt x="428416" y="1243196"/>
                </a:lnTo>
                <a:lnTo>
                  <a:pt x="445216" y="1218302"/>
                </a:lnTo>
                <a:lnTo>
                  <a:pt x="451393" y="1187597"/>
                </a:lnTo>
                <a:lnTo>
                  <a:pt x="451393" y="78472"/>
                </a:lnTo>
                <a:lnTo>
                  <a:pt x="445216" y="48010"/>
                </a:lnTo>
                <a:lnTo>
                  <a:pt x="428416" y="23057"/>
                </a:lnTo>
                <a:lnTo>
                  <a:pt x="403593" y="6194"/>
                </a:lnTo>
                <a:lnTo>
                  <a:pt x="373345" y="0"/>
                </a:lnTo>
                <a:close/>
              </a:path>
            </a:pathLst>
          </a:custGeom>
          <a:solidFill>
            <a:schemeClr val="accent5">
              <a:lumMod val="60000"/>
              <a:lumOff val="40000"/>
            </a:schemeClr>
          </a:solidFill>
        </p:spPr>
        <p:txBody>
          <a:bodyPr wrap="square" lIns="0" tIns="0" rIns="0" bIns="0" rtlCol="0"/>
          <a:lstStyle/>
          <a:p>
            <a:endParaRPr/>
          </a:p>
        </p:txBody>
      </p:sp>
      <p:sp>
        <p:nvSpPr>
          <p:cNvPr id="155" name="object 24">
            <a:extLst>
              <a:ext uri="{FF2B5EF4-FFF2-40B4-BE49-F238E27FC236}">
                <a16:creationId xmlns:a16="http://schemas.microsoft.com/office/drawing/2014/main" id="{186553CB-EACE-44C7-9A08-B5393B581BE7}"/>
              </a:ext>
            </a:extLst>
          </p:cNvPr>
          <p:cNvSpPr/>
          <p:nvPr/>
        </p:nvSpPr>
        <p:spPr>
          <a:xfrm>
            <a:off x="4904503" y="2549895"/>
            <a:ext cx="451484" cy="1266190"/>
          </a:xfrm>
          <a:custGeom>
            <a:avLst/>
            <a:gdLst/>
            <a:ahLst/>
            <a:cxnLst/>
            <a:rect l="l" t="t" r="r" b="b"/>
            <a:pathLst>
              <a:path w="451485" h="1266189">
                <a:moveTo>
                  <a:pt x="0" y="1187597"/>
                </a:moveTo>
                <a:lnTo>
                  <a:pt x="0" y="78472"/>
                </a:lnTo>
                <a:lnTo>
                  <a:pt x="6152" y="48010"/>
                </a:lnTo>
                <a:lnTo>
                  <a:pt x="22911" y="23057"/>
                </a:lnTo>
                <a:lnTo>
                  <a:pt x="47726" y="6194"/>
                </a:lnTo>
                <a:lnTo>
                  <a:pt x="78047" y="0"/>
                </a:lnTo>
                <a:lnTo>
                  <a:pt x="373345" y="0"/>
                </a:lnTo>
                <a:lnTo>
                  <a:pt x="403593" y="6194"/>
                </a:lnTo>
                <a:lnTo>
                  <a:pt x="428416" y="23057"/>
                </a:lnTo>
                <a:lnTo>
                  <a:pt x="445216" y="48010"/>
                </a:lnTo>
                <a:lnTo>
                  <a:pt x="451393" y="78472"/>
                </a:lnTo>
                <a:lnTo>
                  <a:pt x="451393" y="1187597"/>
                </a:lnTo>
                <a:lnTo>
                  <a:pt x="445216" y="1218302"/>
                </a:lnTo>
                <a:lnTo>
                  <a:pt x="428416" y="1243196"/>
                </a:lnTo>
                <a:lnTo>
                  <a:pt x="403593" y="1259887"/>
                </a:lnTo>
                <a:lnTo>
                  <a:pt x="373345" y="1265983"/>
                </a:lnTo>
                <a:lnTo>
                  <a:pt x="78047" y="1265983"/>
                </a:lnTo>
                <a:lnTo>
                  <a:pt x="47726" y="1259887"/>
                </a:lnTo>
                <a:lnTo>
                  <a:pt x="22911" y="1243196"/>
                </a:lnTo>
                <a:lnTo>
                  <a:pt x="6152" y="1218302"/>
                </a:lnTo>
                <a:lnTo>
                  <a:pt x="0" y="1187597"/>
                </a:lnTo>
                <a:close/>
              </a:path>
            </a:pathLst>
          </a:custGeom>
          <a:ln w="8388">
            <a:solidFill>
              <a:srgbClr val="000000"/>
            </a:solidFill>
          </a:ln>
        </p:spPr>
        <p:txBody>
          <a:bodyPr wrap="square" lIns="0" tIns="0" rIns="0" bIns="0" rtlCol="0"/>
          <a:lstStyle/>
          <a:p>
            <a:endParaRPr/>
          </a:p>
        </p:txBody>
      </p:sp>
      <p:sp>
        <p:nvSpPr>
          <p:cNvPr id="156" name="object 25">
            <a:extLst>
              <a:ext uri="{FF2B5EF4-FFF2-40B4-BE49-F238E27FC236}">
                <a16:creationId xmlns:a16="http://schemas.microsoft.com/office/drawing/2014/main" id="{17737997-72D3-47A4-92DF-51669A6E1C86}"/>
              </a:ext>
            </a:extLst>
          </p:cNvPr>
          <p:cNvSpPr/>
          <p:nvPr/>
        </p:nvSpPr>
        <p:spPr>
          <a:xfrm>
            <a:off x="4904503" y="3737492"/>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157" name="object 26">
            <a:extLst>
              <a:ext uri="{FF2B5EF4-FFF2-40B4-BE49-F238E27FC236}">
                <a16:creationId xmlns:a16="http://schemas.microsoft.com/office/drawing/2014/main" id="{53269440-1178-4565-8533-9308A68AA262}"/>
              </a:ext>
            </a:extLst>
          </p:cNvPr>
          <p:cNvSpPr txBox="1"/>
          <p:nvPr/>
        </p:nvSpPr>
        <p:spPr>
          <a:xfrm>
            <a:off x="4997579" y="3092855"/>
            <a:ext cx="258445" cy="653415"/>
          </a:xfrm>
          <a:prstGeom prst="rect">
            <a:avLst/>
          </a:prstGeom>
        </p:spPr>
        <p:txBody>
          <a:bodyPr vert="vert270" wrap="square" lIns="0" tIns="0" rIns="0" bIns="0" rtlCol="0">
            <a:spAutoFit/>
          </a:bodyPr>
          <a:lstStyle/>
          <a:p>
            <a:pPr marL="12700">
              <a:lnSpc>
                <a:spcPts val="1914"/>
              </a:lnSpc>
            </a:pPr>
            <a:r>
              <a:rPr sz="1650" spc="-10" dirty="0">
                <a:latin typeface="Arial"/>
                <a:cs typeface="Arial"/>
              </a:rPr>
              <a:t>Giraph</a:t>
            </a:r>
            <a:endParaRPr sz="1650">
              <a:latin typeface="Arial"/>
              <a:cs typeface="Arial"/>
            </a:endParaRPr>
          </a:p>
        </p:txBody>
      </p:sp>
      <p:sp>
        <p:nvSpPr>
          <p:cNvPr id="158" name="object 27">
            <a:extLst>
              <a:ext uri="{FF2B5EF4-FFF2-40B4-BE49-F238E27FC236}">
                <a16:creationId xmlns:a16="http://schemas.microsoft.com/office/drawing/2014/main" id="{2D5F09C8-BE65-4A08-B0E2-21CD005A66A9}"/>
              </a:ext>
            </a:extLst>
          </p:cNvPr>
          <p:cNvSpPr/>
          <p:nvPr/>
        </p:nvSpPr>
        <p:spPr>
          <a:xfrm>
            <a:off x="4938286" y="2588472"/>
            <a:ext cx="370721" cy="453181"/>
          </a:xfrm>
          <a:prstGeom prst="rect">
            <a:avLst/>
          </a:prstGeom>
          <a:blipFill>
            <a:blip r:embed="rId8" cstate="print"/>
            <a:stretch>
              <a:fillRect/>
            </a:stretch>
          </a:blipFill>
        </p:spPr>
        <p:txBody>
          <a:bodyPr wrap="square" lIns="0" tIns="0" rIns="0" bIns="0" rtlCol="0"/>
          <a:lstStyle/>
          <a:p>
            <a:endParaRPr/>
          </a:p>
        </p:txBody>
      </p:sp>
      <p:sp>
        <p:nvSpPr>
          <p:cNvPr id="159" name="object 28">
            <a:extLst>
              <a:ext uri="{FF2B5EF4-FFF2-40B4-BE49-F238E27FC236}">
                <a16:creationId xmlns:a16="http://schemas.microsoft.com/office/drawing/2014/main" id="{805ADE87-F7DB-4C83-8799-172266F7FCB8}"/>
              </a:ext>
            </a:extLst>
          </p:cNvPr>
          <p:cNvSpPr/>
          <p:nvPr/>
        </p:nvSpPr>
        <p:spPr>
          <a:xfrm>
            <a:off x="5416360" y="2547985"/>
            <a:ext cx="450850" cy="1266190"/>
          </a:xfrm>
          <a:custGeom>
            <a:avLst/>
            <a:gdLst/>
            <a:ahLst/>
            <a:cxnLst/>
            <a:rect l="l" t="t" r="r" b="b"/>
            <a:pathLst>
              <a:path w="450850" h="1266189">
                <a:moveTo>
                  <a:pt x="372652" y="0"/>
                </a:moveTo>
                <a:lnTo>
                  <a:pt x="78047" y="0"/>
                </a:lnTo>
                <a:lnTo>
                  <a:pt x="47690" y="6193"/>
                </a:lnTo>
                <a:lnTo>
                  <a:pt x="22879" y="23047"/>
                </a:lnTo>
                <a:lnTo>
                  <a:pt x="6140" y="47974"/>
                </a:lnTo>
                <a:lnTo>
                  <a:pt x="0" y="78386"/>
                </a:lnTo>
                <a:lnTo>
                  <a:pt x="0" y="1187510"/>
                </a:lnTo>
                <a:lnTo>
                  <a:pt x="6140" y="1217972"/>
                </a:lnTo>
                <a:lnTo>
                  <a:pt x="22879" y="1242925"/>
                </a:lnTo>
                <a:lnTo>
                  <a:pt x="47690" y="1259789"/>
                </a:lnTo>
                <a:lnTo>
                  <a:pt x="78047" y="1265983"/>
                </a:lnTo>
                <a:lnTo>
                  <a:pt x="372652" y="1265983"/>
                </a:lnTo>
                <a:lnTo>
                  <a:pt x="402973" y="1259789"/>
                </a:lnTo>
                <a:lnTo>
                  <a:pt x="427788" y="1242925"/>
                </a:lnTo>
                <a:lnTo>
                  <a:pt x="444547" y="1217972"/>
                </a:lnTo>
                <a:lnTo>
                  <a:pt x="450700" y="1187510"/>
                </a:lnTo>
                <a:lnTo>
                  <a:pt x="450700" y="78386"/>
                </a:lnTo>
                <a:lnTo>
                  <a:pt x="444547" y="47974"/>
                </a:lnTo>
                <a:lnTo>
                  <a:pt x="427788" y="23047"/>
                </a:lnTo>
                <a:lnTo>
                  <a:pt x="402973" y="6193"/>
                </a:lnTo>
                <a:lnTo>
                  <a:pt x="372652" y="0"/>
                </a:lnTo>
                <a:close/>
              </a:path>
            </a:pathLst>
          </a:custGeom>
          <a:solidFill>
            <a:schemeClr val="accent5">
              <a:lumMod val="60000"/>
              <a:lumOff val="40000"/>
            </a:schemeClr>
          </a:solidFill>
        </p:spPr>
        <p:txBody>
          <a:bodyPr wrap="square" lIns="0" tIns="0" rIns="0" bIns="0" rtlCol="0"/>
          <a:lstStyle/>
          <a:p>
            <a:endParaRPr/>
          </a:p>
        </p:txBody>
      </p:sp>
      <p:sp>
        <p:nvSpPr>
          <p:cNvPr id="160" name="object 29">
            <a:extLst>
              <a:ext uri="{FF2B5EF4-FFF2-40B4-BE49-F238E27FC236}">
                <a16:creationId xmlns:a16="http://schemas.microsoft.com/office/drawing/2014/main" id="{444A7863-B46A-4D9E-9635-436F4B37BCAC}"/>
              </a:ext>
            </a:extLst>
          </p:cNvPr>
          <p:cNvSpPr/>
          <p:nvPr/>
        </p:nvSpPr>
        <p:spPr>
          <a:xfrm>
            <a:off x="5416360" y="2547985"/>
            <a:ext cx="450850" cy="1266190"/>
          </a:xfrm>
          <a:custGeom>
            <a:avLst/>
            <a:gdLst/>
            <a:ahLst/>
            <a:cxnLst/>
            <a:rect l="l" t="t" r="r" b="b"/>
            <a:pathLst>
              <a:path w="450850" h="1266189">
                <a:moveTo>
                  <a:pt x="0" y="1187510"/>
                </a:moveTo>
                <a:lnTo>
                  <a:pt x="0" y="78386"/>
                </a:lnTo>
                <a:lnTo>
                  <a:pt x="6140" y="47974"/>
                </a:lnTo>
                <a:lnTo>
                  <a:pt x="22879" y="23047"/>
                </a:lnTo>
                <a:lnTo>
                  <a:pt x="47690" y="6193"/>
                </a:lnTo>
                <a:lnTo>
                  <a:pt x="78047" y="0"/>
                </a:lnTo>
                <a:lnTo>
                  <a:pt x="372652" y="0"/>
                </a:lnTo>
                <a:lnTo>
                  <a:pt x="402973" y="6193"/>
                </a:lnTo>
                <a:lnTo>
                  <a:pt x="427788" y="23047"/>
                </a:lnTo>
                <a:lnTo>
                  <a:pt x="444547" y="47974"/>
                </a:lnTo>
                <a:lnTo>
                  <a:pt x="450700" y="78386"/>
                </a:lnTo>
                <a:lnTo>
                  <a:pt x="450700" y="1187510"/>
                </a:lnTo>
                <a:lnTo>
                  <a:pt x="444547" y="1217972"/>
                </a:lnTo>
                <a:lnTo>
                  <a:pt x="427788" y="1242925"/>
                </a:lnTo>
                <a:lnTo>
                  <a:pt x="402973" y="1259788"/>
                </a:lnTo>
                <a:lnTo>
                  <a:pt x="372652" y="1265983"/>
                </a:lnTo>
                <a:lnTo>
                  <a:pt x="78047" y="1265983"/>
                </a:lnTo>
                <a:lnTo>
                  <a:pt x="47690" y="1259788"/>
                </a:lnTo>
                <a:lnTo>
                  <a:pt x="22879" y="1242925"/>
                </a:lnTo>
                <a:lnTo>
                  <a:pt x="6140" y="1217972"/>
                </a:lnTo>
                <a:lnTo>
                  <a:pt x="0" y="1187510"/>
                </a:lnTo>
                <a:close/>
              </a:path>
            </a:pathLst>
          </a:custGeom>
          <a:ln w="8388">
            <a:solidFill>
              <a:srgbClr val="000000"/>
            </a:solidFill>
          </a:ln>
        </p:spPr>
        <p:txBody>
          <a:bodyPr wrap="square" lIns="0" tIns="0" rIns="0" bIns="0" rtlCol="0"/>
          <a:lstStyle/>
          <a:p>
            <a:endParaRPr/>
          </a:p>
        </p:txBody>
      </p:sp>
      <p:sp>
        <p:nvSpPr>
          <p:cNvPr id="161" name="object 30">
            <a:extLst>
              <a:ext uri="{FF2B5EF4-FFF2-40B4-BE49-F238E27FC236}">
                <a16:creationId xmlns:a16="http://schemas.microsoft.com/office/drawing/2014/main" id="{E8EC524A-689E-4E02-9EB9-EF7005A5597E}"/>
              </a:ext>
            </a:extLst>
          </p:cNvPr>
          <p:cNvSpPr/>
          <p:nvPr/>
        </p:nvSpPr>
        <p:spPr>
          <a:xfrm>
            <a:off x="5416360" y="3735495"/>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162" name="object 31">
            <a:extLst>
              <a:ext uri="{FF2B5EF4-FFF2-40B4-BE49-F238E27FC236}">
                <a16:creationId xmlns:a16="http://schemas.microsoft.com/office/drawing/2014/main" id="{462A2741-0038-4AD8-AAD9-E9AA50ADBF0B}"/>
              </a:ext>
            </a:extLst>
          </p:cNvPr>
          <p:cNvSpPr txBox="1"/>
          <p:nvPr/>
        </p:nvSpPr>
        <p:spPr>
          <a:xfrm>
            <a:off x="5509436" y="3177837"/>
            <a:ext cx="258445" cy="582295"/>
          </a:xfrm>
          <a:prstGeom prst="rect">
            <a:avLst/>
          </a:prstGeom>
        </p:spPr>
        <p:txBody>
          <a:bodyPr vert="vert270" wrap="square" lIns="0" tIns="0" rIns="0" bIns="0" rtlCol="0">
            <a:spAutoFit/>
          </a:bodyPr>
          <a:lstStyle/>
          <a:p>
            <a:pPr marL="12700">
              <a:lnSpc>
                <a:spcPts val="1914"/>
              </a:lnSpc>
            </a:pPr>
            <a:r>
              <a:rPr sz="1650" spc="-5" dirty="0">
                <a:latin typeface="Arial"/>
                <a:cs typeface="Arial"/>
              </a:rPr>
              <a:t>S</a:t>
            </a:r>
            <a:r>
              <a:rPr sz="1650" dirty="0">
                <a:latin typeface="Arial"/>
                <a:cs typeface="Arial"/>
              </a:rPr>
              <a:t>t</a:t>
            </a:r>
            <a:r>
              <a:rPr sz="1650" spc="-5" dirty="0">
                <a:latin typeface="Arial"/>
                <a:cs typeface="Arial"/>
              </a:rPr>
              <a:t>or</a:t>
            </a:r>
            <a:r>
              <a:rPr sz="1650" dirty="0">
                <a:latin typeface="Arial"/>
                <a:cs typeface="Arial"/>
              </a:rPr>
              <a:t>m</a:t>
            </a:r>
            <a:endParaRPr sz="1650">
              <a:latin typeface="Arial"/>
              <a:cs typeface="Arial"/>
            </a:endParaRPr>
          </a:p>
        </p:txBody>
      </p:sp>
      <p:sp>
        <p:nvSpPr>
          <p:cNvPr id="163" name="object 32">
            <a:extLst>
              <a:ext uri="{FF2B5EF4-FFF2-40B4-BE49-F238E27FC236}">
                <a16:creationId xmlns:a16="http://schemas.microsoft.com/office/drawing/2014/main" id="{3C75E0EC-D759-414D-AF4A-F6AC21D7EBF7}"/>
              </a:ext>
            </a:extLst>
          </p:cNvPr>
          <p:cNvSpPr/>
          <p:nvPr/>
        </p:nvSpPr>
        <p:spPr>
          <a:xfrm>
            <a:off x="5467034" y="2631545"/>
            <a:ext cx="336106" cy="369569"/>
          </a:xfrm>
          <a:prstGeom prst="rect">
            <a:avLst/>
          </a:prstGeom>
          <a:blipFill>
            <a:blip r:embed="rId9" cstate="print"/>
            <a:stretch>
              <a:fillRect/>
            </a:stretch>
          </a:blipFill>
        </p:spPr>
        <p:txBody>
          <a:bodyPr wrap="square" lIns="0" tIns="0" rIns="0" bIns="0" rtlCol="0"/>
          <a:lstStyle/>
          <a:p>
            <a:endParaRPr/>
          </a:p>
        </p:txBody>
      </p:sp>
      <p:sp>
        <p:nvSpPr>
          <p:cNvPr id="164" name="object 33">
            <a:extLst>
              <a:ext uri="{FF2B5EF4-FFF2-40B4-BE49-F238E27FC236}">
                <a16:creationId xmlns:a16="http://schemas.microsoft.com/office/drawing/2014/main" id="{C9C240DB-C26A-4D7E-8591-1A492C376372}"/>
              </a:ext>
            </a:extLst>
          </p:cNvPr>
          <p:cNvSpPr/>
          <p:nvPr/>
        </p:nvSpPr>
        <p:spPr>
          <a:xfrm>
            <a:off x="5930035" y="2550502"/>
            <a:ext cx="450850" cy="1265555"/>
          </a:xfrm>
          <a:custGeom>
            <a:avLst/>
            <a:gdLst/>
            <a:ahLst/>
            <a:cxnLst/>
            <a:rect l="l" t="t" r="r" b="b"/>
            <a:pathLst>
              <a:path w="450850" h="1265554">
                <a:moveTo>
                  <a:pt x="372652" y="0"/>
                </a:moveTo>
                <a:lnTo>
                  <a:pt x="78047" y="0"/>
                </a:lnTo>
                <a:lnTo>
                  <a:pt x="47799" y="6108"/>
                </a:lnTo>
                <a:lnTo>
                  <a:pt x="22976" y="22830"/>
                </a:lnTo>
                <a:lnTo>
                  <a:pt x="6177" y="47754"/>
                </a:lnTo>
                <a:lnTo>
                  <a:pt x="0" y="78472"/>
                </a:lnTo>
                <a:lnTo>
                  <a:pt x="0" y="1186989"/>
                </a:lnTo>
                <a:lnTo>
                  <a:pt x="6177" y="1217694"/>
                </a:lnTo>
                <a:lnTo>
                  <a:pt x="22976" y="1242589"/>
                </a:lnTo>
                <a:lnTo>
                  <a:pt x="47799" y="1259280"/>
                </a:lnTo>
                <a:lnTo>
                  <a:pt x="78047" y="1265375"/>
                </a:lnTo>
                <a:lnTo>
                  <a:pt x="372652" y="1265375"/>
                </a:lnTo>
                <a:lnTo>
                  <a:pt x="403010" y="1259280"/>
                </a:lnTo>
                <a:lnTo>
                  <a:pt x="427821" y="1242589"/>
                </a:lnTo>
                <a:lnTo>
                  <a:pt x="444559" y="1217694"/>
                </a:lnTo>
                <a:lnTo>
                  <a:pt x="450700" y="1186989"/>
                </a:lnTo>
                <a:lnTo>
                  <a:pt x="450700" y="78472"/>
                </a:lnTo>
                <a:lnTo>
                  <a:pt x="444559" y="47754"/>
                </a:lnTo>
                <a:lnTo>
                  <a:pt x="427821" y="22830"/>
                </a:lnTo>
                <a:lnTo>
                  <a:pt x="403010" y="6108"/>
                </a:lnTo>
                <a:lnTo>
                  <a:pt x="372652" y="0"/>
                </a:lnTo>
                <a:close/>
              </a:path>
            </a:pathLst>
          </a:custGeom>
          <a:solidFill>
            <a:srgbClr val="FFFFFF"/>
          </a:solidFill>
        </p:spPr>
        <p:txBody>
          <a:bodyPr wrap="square" lIns="0" tIns="0" rIns="0" bIns="0" rtlCol="0"/>
          <a:lstStyle/>
          <a:p>
            <a:endParaRPr/>
          </a:p>
        </p:txBody>
      </p:sp>
      <p:sp>
        <p:nvSpPr>
          <p:cNvPr id="165" name="object 34">
            <a:extLst>
              <a:ext uri="{FF2B5EF4-FFF2-40B4-BE49-F238E27FC236}">
                <a16:creationId xmlns:a16="http://schemas.microsoft.com/office/drawing/2014/main" id="{6D9657A3-EC64-4E45-8377-BE0BAAC8285A}"/>
              </a:ext>
            </a:extLst>
          </p:cNvPr>
          <p:cNvSpPr/>
          <p:nvPr/>
        </p:nvSpPr>
        <p:spPr>
          <a:xfrm>
            <a:off x="5930035" y="2550502"/>
            <a:ext cx="450850" cy="1265555"/>
          </a:xfrm>
          <a:custGeom>
            <a:avLst/>
            <a:gdLst/>
            <a:ahLst/>
            <a:cxnLst/>
            <a:rect l="l" t="t" r="r" b="b"/>
            <a:pathLst>
              <a:path w="450850" h="1265554">
                <a:moveTo>
                  <a:pt x="0" y="1186989"/>
                </a:moveTo>
                <a:lnTo>
                  <a:pt x="0" y="78472"/>
                </a:lnTo>
                <a:lnTo>
                  <a:pt x="6177" y="47754"/>
                </a:lnTo>
                <a:lnTo>
                  <a:pt x="22976" y="22830"/>
                </a:lnTo>
                <a:lnTo>
                  <a:pt x="47799" y="6108"/>
                </a:lnTo>
                <a:lnTo>
                  <a:pt x="78047" y="0"/>
                </a:lnTo>
                <a:lnTo>
                  <a:pt x="372652" y="0"/>
                </a:lnTo>
                <a:lnTo>
                  <a:pt x="403010" y="6108"/>
                </a:lnTo>
                <a:lnTo>
                  <a:pt x="427821" y="22830"/>
                </a:lnTo>
                <a:lnTo>
                  <a:pt x="444559" y="47754"/>
                </a:lnTo>
                <a:lnTo>
                  <a:pt x="450700" y="78472"/>
                </a:lnTo>
                <a:lnTo>
                  <a:pt x="450700" y="1186989"/>
                </a:lnTo>
                <a:lnTo>
                  <a:pt x="444559" y="1217694"/>
                </a:lnTo>
                <a:lnTo>
                  <a:pt x="427821" y="1242589"/>
                </a:lnTo>
                <a:lnTo>
                  <a:pt x="403010" y="1259280"/>
                </a:lnTo>
                <a:lnTo>
                  <a:pt x="372652" y="1265375"/>
                </a:lnTo>
                <a:lnTo>
                  <a:pt x="78047" y="1265375"/>
                </a:lnTo>
                <a:lnTo>
                  <a:pt x="47799" y="1259280"/>
                </a:lnTo>
                <a:lnTo>
                  <a:pt x="22976" y="1242589"/>
                </a:lnTo>
                <a:lnTo>
                  <a:pt x="6177" y="1217694"/>
                </a:lnTo>
                <a:lnTo>
                  <a:pt x="0" y="1186989"/>
                </a:lnTo>
                <a:close/>
              </a:path>
            </a:pathLst>
          </a:custGeom>
          <a:solidFill>
            <a:schemeClr val="accent5">
              <a:lumMod val="60000"/>
              <a:lumOff val="40000"/>
            </a:schemeClr>
          </a:solidFill>
          <a:ln w="8388">
            <a:solidFill>
              <a:srgbClr val="000000"/>
            </a:solidFill>
          </a:ln>
        </p:spPr>
        <p:txBody>
          <a:bodyPr wrap="square" lIns="0" tIns="0" rIns="0" bIns="0" rtlCol="0"/>
          <a:lstStyle/>
          <a:p>
            <a:endParaRPr/>
          </a:p>
        </p:txBody>
      </p:sp>
      <p:sp>
        <p:nvSpPr>
          <p:cNvPr id="166" name="object 35">
            <a:extLst>
              <a:ext uri="{FF2B5EF4-FFF2-40B4-BE49-F238E27FC236}">
                <a16:creationId xmlns:a16="http://schemas.microsoft.com/office/drawing/2014/main" id="{BE88EC27-67FF-4F0B-A859-6FB695A69942}"/>
              </a:ext>
            </a:extLst>
          </p:cNvPr>
          <p:cNvSpPr/>
          <p:nvPr/>
        </p:nvSpPr>
        <p:spPr>
          <a:xfrm>
            <a:off x="5930035" y="3737492"/>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167" name="object 36">
            <a:extLst>
              <a:ext uri="{FF2B5EF4-FFF2-40B4-BE49-F238E27FC236}">
                <a16:creationId xmlns:a16="http://schemas.microsoft.com/office/drawing/2014/main" id="{0E0B7D8F-9C04-4DA6-BB8C-232C80C0CCE5}"/>
              </a:ext>
            </a:extLst>
          </p:cNvPr>
          <p:cNvSpPr txBox="1"/>
          <p:nvPr/>
        </p:nvSpPr>
        <p:spPr>
          <a:xfrm>
            <a:off x="6023111" y="3164718"/>
            <a:ext cx="258445" cy="571500"/>
          </a:xfrm>
          <a:prstGeom prst="rect">
            <a:avLst/>
          </a:prstGeom>
        </p:spPr>
        <p:txBody>
          <a:bodyPr vert="vert270" wrap="square" lIns="0" tIns="0" rIns="0" bIns="0" rtlCol="0">
            <a:spAutoFit/>
          </a:bodyPr>
          <a:lstStyle/>
          <a:p>
            <a:pPr marL="12700">
              <a:lnSpc>
                <a:spcPts val="1914"/>
              </a:lnSpc>
            </a:pPr>
            <a:r>
              <a:rPr sz="1650" spc="-10" dirty="0">
                <a:latin typeface="Arial"/>
                <a:cs typeface="Arial"/>
              </a:rPr>
              <a:t>Spark</a:t>
            </a:r>
            <a:endParaRPr sz="1650">
              <a:latin typeface="Arial"/>
              <a:cs typeface="Arial"/>
            </a:endParaRPr>
          </a:p>
        </p:txBody>
      </p:sp>
      <p:sp>
        <p:nvSpPr>
          <p:cNvPr id="168" name="object 37">
            <a:extLst>
              <a:ext uri="{FF2B5EF4-FFF2-40B4-BE49-F238E27FC236}">
                <a16:creationId xmlns:a16="http://schemas.microsoft.com/office/drawing/2014/main" id="{5FDA9012-3BFB-4ADD-870F-D3332D435D18}"/>
              </a:ext>
            </a:extLst>
          </p:cNvPr>
          <p:cNvSpPr/>
          <p:nvPr/>
        </p:nvSpPr>
        <p:spPr>
          <a:xfrm>
            <a:off x="5975599" y="2619704"/>
            <a:ext cx="274387" cy="444760"/>
          </a:xfrm>
          <a:prstGeom prst="rect">
            <a:avLst/>
          </a:prstGeom>
          <a:blipFill>
            <a:blip r:embed="rId10" cstate="print"/>
            <a:stretch>
              <a:fillRect/>
            </a:stretch>
          </a:blipFill>
        </p:spPr>
        <p:txBody>
          <a:bodyPr wrap="square" lIns="0" tIns="0" rIns="0" bIns="0" rtlCol="0"/>
          <a:lstStyle/>
          <a:p>
            <a:endParaRPr/>
          </a:p>
        </p:txBody>
      </p:sp>
      <p:sp>
        <p:nvSpPr>
          <p:cNvPr id="169" name="object 38">
            <a:extLst>
              <a:ext uri="{FF2B5EF4-FFF2-40B4-BE49-F238E27FC236}">
                <a16:creationId xmlns:a16="http://schemas.microsoft.com/office/drawing/2014/main" id="{4627FA47-2CD5-413A-9AA3-F698D376022B}"/>
              </a:ext>
            </a:extLst>
          </p:cNvPr>
          <p:cNvSpPr/>
          <p:nvPr/>
        </p:nvSpPr>
        <p:spPr>
          <a:xfrm>
            <a:off x="2836305" y="3360145"/>
            <a:ext cx="2007870" cy="452755"/>
          </a:xfrm>
          <a:custGeom>
            <a:avLst/>
            <a:gdLst/>
            <a:ahLst/>
            <a:cxnLst/>
            <a:rect l="l" t="t" r="r" b="b"/>
            <a:pathLst>
              <a:path w="2007870" h="452754">
                <a:moveTo>
                  <a:pt x="1929774" y="0"/>
                </a:moveTo>
                <a:lnTo>
                  <a:pt x="78056" y="0"/>
                </a:lnTo>
                <a:lnTo>
                  <a:pt x="47715" y="6108"/>
                </a:lnTo>
                <a:lnTo>
                  <a:pt x="22899" y="22830"/>
                </a:lnTo>
                <a:lnTo>
                  <a:pt x="6148" y="47754"/>
                </a:lnTo>
                <a:lnTo>
                  <a:pt x="0" y="78472"/>
                </a:lnTo>
                <a:lnTo>
                  <a:pt x="0" y="374135"/>
                </a:lnTo>
                <a:lnTo>
                  <a:pt x="6148" y="404547"/>
                </a:lnTo>
                <a:lnTo>
                  <a:pt x="22899" y="429474"/>
                </a:lnTo>
                <a:lnTo>
                  <a:pt x="47715" y="446328"/>
                </a:lnTo>
                <a:lnTo>
                  <a:pt x="78056" y="452521"/>
                </a:lnTo>
                <a:lnTo>
                  <a:pt x="1929774" y="452521"/>
                </a:lnTo>
                <a:lnTo>
                  <a:pt x="1959981" y="446328"/>
                </a:lnTo>
                <a:lnTo>
                  <a:pt x="1984714" y="429474"/>
                </a:lnTo>
                <a:lnTo>
                  <a:pt x="2001425" y="404547"/>
                </a:lnTo>
                <a:lnTo>
                  <a:pt x="2007561" y="374135"/>
                </a:lnTo>
                <a:lnTo>
                  <a:pt x="2007561" y="78472"/>
                </a:lnTo>
                <a:lnTo>
                  <a:pt x="2001425" y="47754"/>
                </a:lnTo>
                <a:lnTo>
                  <a:pt x="1984714" y="22830"/>
                </a:lnTo>
                <a:lnTo>
                  <a:pt x="1959981" y="6108"/>
                </a:lnTo>
                <a:lnTo>
                  <a:pt x="1929774" y="0"/>
                </a:lnTo>
                <a:close/>
              </a:path>
            </a:pathLst>
          </a:custGeom>
          <a:solidFill>
            <a:srgbClr val="FFFFFF"/>
          </a:solidFill>
        </p:spPr>
        <p:txBody>
          <a:bodyPr wrap="square" lIns="0" tIns="0" rIns="0" bIns="0" rtlCol="0"/>
          <a:lstStyle/>
          <a:p>
            <a:endParaRPr/>
          </a:p>
        </p:txBody>
      </p:sp>
      <p:sp>
        <p:nvSpPr>
          <p:cNvPr id="170" name="object 39">
            <a:extLst>
              <a:ext uri="{FF2B5EF4-FFF2-40B4-BE49-F238E27FC236}">
                <a16:creationId xmlns:a16="http://schemas.microsoft.com/office/drawing/2014/main" id="{DEE779F1-E735-4402-A5FF-3D958EEC139C}"/>
              </a:ext>
            </a:extLst>
          </p:cNvPr>
          <p:cNvSpPr/>
          <p:nvPr/>
        </p:nvSpPr>
        <p:spPr>
          <a:xfrm>
            <a:off x="2836305" y="3360145"/>
            <a:ext cx="2007870" cy="452755"/>
          </a:xfrm>
          <a:custGeom>
            <a:avLst/>
            <a:gdLst/>
            <a:ahLst/>
            <a:cxnLst/>
            <a:rect l="l" t="t" r="r" b="b"/>
            <a:pathLst>
              <a:path w="2007870" h="452754">
                <a:moveTo>
                  <a:pt x="78056" y="0"/>
                </a:moveTo>
                <a:lnTo>
                  <a:pt x="1929774" y="0"/>
                </a:lnTo>
                <a:lnTo>
                  <a:pt x="1959981" y="6108"/>
                </a:lnTo>
                <a:lnTo>
                  <a:pt x="1984714" y="22830"/>
                </a:lnTo>
                <a:lnTo>
                  <a:pt x="2001425" y="47754"/>
                </a:lnTo>
                <a:lnTo>
                  <a:pt x="2007561" y="78472"/>
                </a:lnTo>
                <a:lnTo>
                  <a:pt x="2007561" y="374135"/>
                </a:lnTo>
                <a:lnTo>
                  <a:pt x="2001425" y="404547"/>
                </a:lnTo>
                <a:lnTo>
                  <a:pt x="1984714" y="429474"/>
                </a:lnTo>
                <a:lnTo>
                  <a:pt x="1959981" y="446328"/>
                </a:lnTo>
                <a:lnTo>
                  <a:pt x="1929774" y="452521"/>
                </a:lnTo>
                <a:lnTo>
                  <a:pt x="78056" y="452521"/>
                </a:lnTo>
                <a:lnTo>
                  <a:pt x="47715" y="446328"/>
                </a:lnTo>
                <a:lnTo>
                  <a:pt x="22899" y="429474"/>
                </a:lnTo>
                <a:lnTo>
                  <a:pt x="6148" y="404547"/>
                </a:lnTo>
                <a:lnTo>
                  <a:pt x="0" y="374135"/>
                </a:lnTo>
                <a:lnTo>
                  <a:pt x="0" y="78472"/>
                </a:lnTo>
                <a:lnTo>
                  <a:pt x="6148" y="47754"/>
                </a:lnTo>
                <a:lnTo>
                  <a:pt x="22899" y="22830"/>
                </a:lnTo>
                <a:lnTo>
                  <a:pt x="47715" y="6108"/>
                </a:lnTo>
                <a:lnTo>
                  <a:pt x="78056" y="0"/>
                </a:lnTo>
                <a:close/>
              </a:path>
            </a:pathLst>
          </a:custGeom>
          <a:ln w="8403">
            <a:solidFill>
              <a:srgbClr val="000000"/>
            </a:solidFill>
          </a:ln>
        </p:spPr>
        <p:txBody>
          <a:bodyPr wrap="square" lIns="0" tIns="0" rIns="0" bIns="0" rtlCol="0"/>
          <a:lstStyle/>
          <a:p>
            <a:endParaRPr/>
          </a:p>
        </p:txBody>
      </p:sp>
      <p:sp>
        <p:nvSpPr>
          <p:cNvPr id="171" name="object 40">
            <a:extLst>
              <a:ext uri="{FF2B5EF4-FFF2-40B4-BE49-F238E27FC236}">
                <a16:creationId xmlns:a16="http://schemas.microsoft.com/office/drawing/2014/main" id="{469FC821-AFD5-45FC-ACC0-8D3AB6531550}"/>
              </a:ext>
            </a:extLst>
          </p:cNvPr>
          <p:cNvSpPr/>
          <p:nvPr/>
        </p:nvSpPr>
        <p:spPr>
          <a:xfrm>
            <a:off x="2914361" y="3360145"/>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172" name="object 41">
            <a:extLst>
              <a:ext uri="{FF2B5EF4-FFF2-40B4-BE49-F238E27FC236}">
                <a16:creationId xmlns:a16="http://schemas.microsoft.com/office/drawing/2014/main" id="{5B774DF5-78BD-4CC2-98D1-1175F8833FA5}"/>
              </a:ext>
            </a:extLst>
          </p:cNvPr>
          <p:cNvSpPr/>
          <p:nvPr/>
        </p:nvSpPr>
        <p:spPr>
          <a:xfrm>
            <a:off x="4083056" y="3435389"/>
            <a:ext cx="710266" cy="291703"/>
          </a:xfrm>
          <a:prstGeom prst="rect">
            <a:avLst/>
          </a:prstGeom>
          <a:blipFill>
            <a:blip r:embed="rId11" cstate="print"/>
            <a:stretch>
              <a:fillRect/>
            </a:stretch>
          </a:blipFill>
        </p:spPr>
        <p:txBody>
          <a:bodyPr wrap="square" lIns="0" tIns="0" rIns="0" bIns="0" rtlCol="0"/>
          <a:lstStyle/>
          <a:p>
            <a:endParaRPr/>
          </a:p>
        </p:txBody>
      </p:sp>
      <p:sp>
        <p:nvSpPr>
          <p:cNvPr id="173" name="object 42">
            <a:extLst>
              <a:ext uri="{FF2B5EF4-FFF2-40B4-BE49-F238E27FC236}">
                <a16:creationId xmlns:a16="http://schemas.microsoft.com/office/drawing/2014/main" id="{560711E2-3FE4-4C5B-8019-06792319664A}"/>
              </a:ext>
            </a:extLst>
          </p:cNvPr>
          <p:cNvSpPr/>
          <p:nvPr/>
        </p:nvSpPr>
        <p:spPr>
          <a:xfrm>
            <a:off x="2836305" y="3883153"/>
            <a:ext cx="4039235" cy="452755"/>
          </a:xfrm>
          <a:custGeom>
            <a:avLst/>
            <a:gdLst/>
            <a:ahLst/>
            <a:cxnLst/>
            <a:rect l="l" t="t" r="r" b="b"/>
            <a:pathLst>
              <a:path w="4039235" h="452754">
                <a:moveTo>
                  <a:pt x="3960741" y="0"/>
                </a:moveTo>
                <a:lnTo>
                  <a:pt x="78056" y="0"/>
                </a:lnTo>
                <a:lnTo>
                  <a:pt x="47715" y="6194"/>
                </a:lnTo>
                <a:lnTo>
                  <a:pt x="22899" y="23057"/>
                </a:lnTo>
                <a:lnTo>
                  <a:pt x="6148" y="48010"/>
                </a:lnTo>
                <a:lnTo>
                  <a:pt x="0" y="78472"/>
                </a:lnTo>
                <a:lnTo>
                  <a:pt x="0" y="374091"/>
                </a:lnTo>
                <a:lnTo>
                  <a:pt x="6148" y="404801"/>
                </a:lnTo>
                <a:lnTo>
                  <a:pt x="22899" y="429714"/>
                </a:lnTo>
                <a:lnTo>
                  <a:pt x="47715" y="446425"/>
                </a:lnTo>
                <a:lnTo>
                  <a:pt x="78056" y="452530"/>
                </a:lnTo>
                <a:lnTo>
                  <a:pt x="3960741" y="452530"/>
                </a:lnTo>
                <a:lnTo>
                  <a:pt x="3991002" y="446425"/>
                </a:lnTo>
                <a:lnTo>
                  <a:pt x="4015855" y="429714"/>
                </a:lnTo>
                <a:lnTo>
                  <a:pt x="4032684" y="404801"/>
                </a:lnTo>
                <a:lnTo>
                  <a:pt x="4038875" y="374091"/>
                </a:lnTo>
                <a:lnTo>
                  <a:pt x="4038875" y="78472"/>
                </a:lnTo>
                <a:lnTo>
                  <a:pt x="4032684" y="48010"/>
                </a:lnTo>
                <a:lnTo>
                  <a:pt x="4015855" y="23057"/>
                </a:lnTo>
                <a:lnTo>
                  <a:pt x="3991002" y="6194"/>
                </a:lnTo>
                <a:lnTo>
                  <a:pt x="3960741" y="0"/>
                </a:lnTo>
                <a:close/>
              </a:path>
            </a:pathLst>
          </a:custGeom>
          <a:solidFill>
            <a:srgbClr val="FFFFFF"/>
          </a:solidFill>
        </p:spPr>
        <p:txBody>
          <a:bodyPr wrap="square" lIns="0" tIns="0" rIns="0" bIns="0" rtlCol="0"/>
          <a:lstStyle/>
          <a:p>
            <a:endParaRPr/>
          </a:p>
        </p:txBody>
      </p:sp>
      <p:sp>
        <p:nvSpPr>
          <p:cNvPr id="174" name="object 43">
            <a:extLst>
              <a:ext uri="{FF2B5EF4-FFF2-40B4-BE49-F238E27FC236}">
                <a16:creationId xmlns:a16="http://schemas.microsoft.com/office/drawing/2014/main" id="{245328D4-09F4-4418-9741-74A82E7771CC}"/>
              </a:ext>
            </a:extLst>
          </p:cNvPr>
          <p:cNvSpPr/>
          <p:nvPr/>
        </p:nvSpPr>
        <p:spPr>
          <a:xfrm>
            <a:off x="2836305" y="3883153"/>
            <a:ext cx="4039235" cy="452755"/>
          </a:xfrm>
          <a:custGeom>
            <a:avLst/>
            <a:gdLst/>
            <a:ahLst/>
            <a:cxnLst/>
            <a:rect l="l" t="t" r="r" b="b"/>
            <a:pathLst>
              <a:path w="4039235" h="452754">
                <a:moveTo>
                  <a:pt x="78056" y="0"/>
                </a:moveTo>
                <a:lnTo>
                  <a:pt x="3960741" y="0"/>
                </a:lnTo>
                <a:lnTo>
                  <a:pt x="3991002" y="6194"/>
                </a:lnTo>
                <a:lnTo>
                  <a:pt x="4015855" y="23057"/>
                </a:lnTo>
                <a:lnTo>
                  <a:pt x="4032684" y="48010"/>
                </a:lnTo>
                <a:lnTo>
                  <a:pt x="4038875" y="78472"/>
                </a:lnTo>
                <a:lnTo>
                  <a:pt x="4038875" y="374091"/>
                </a:lnTo>
                <a:lnTo>
                  <a:pt x="4032684" y="404801"/>
                </a:lnTo>
                <a:lnTo>
                  <a:pt x="4015855" y="429714"/>
                </a:lnTo>
                <a:lnTo>
                  <a:pt x="3991002" y="446425"/>
                </a:lnTo>
                <a:lnTo>
                  <a:pt x="3960741" y="452530"/>
                </a:lnTo>
                <a:lnTo>
                  <a:pt x="78056" y="452530"/>
                </a:lnTo>
                <a:lnTo>
                  <a:pt x="47715" y="446425"/>
                </a:lnTo>
                <a:lnTo>
                  <a:pt x="22899" y="429714"/>
                </a:lnTo>
                <a:lnTo>
                  <a:pt x="6148" y="404801"/>
                </a:lnTo>
                <a:lnTo>
                  <a:pt x="0" y="374091"/>
                </a:lnTo>
                <a:lnTo>
                  <a:pt x="0" y="78472"/>
                </a:lnTo>
                <a:lnTo>
                  <a:pt x="6148" y="48010"/>
                </a:lnTo>
                <a:lnTo>
                  <a:pt x="22899" y="23057"/>
                </a:lnTo>
                <a:lnTo>
                  <a:pt x="47715" y="6194"/>
                </a:lnTo>
                <a:lnTo>
                  <a:pt x="78056" y="0"/>
                </a:lnTo>
                <a:close/>
              </a:path>
            </a:pathLst>
          </a:custGeom>
          <a:ln w="8403">
            <a:solidFill>
              <a:srgbClr val="000000"/>
            </a:solidFill>
          </a:ln>
        </p:spPr>
        <p:txBody>
          <a:bodyPr wrap="square" lIns="0" tIns="0" rIns="0" bIns="0" rtlCol="0"/>
          <a:lstStyle/>
          <a:p>
            <a:endParaRPr/>
          </a:p>
        </p:txBody>
      </p:sp>
      <p:sp>
        <p:nvSpPr>
          <p:cNvPr id="175" name="object 44">
            <a:extLst>
              <a:ext uri="{FF2B5EF4-FFF2-40B4-BE49-F238E27FC236}">
                <a16:creationId xmlns:a16="http://schemas.microsoft.com/office/drawing/2014/main" id="{207B5681-8A0B-442B-9618-373130C3C8E4}"/>
              </a:ext>
            </a:extLst>
          </p:cNvPr>
          <p:cNvSpPr/>
          <p:nvPr/>
        </p:nvSpPr>
        <p:spPr>
          <a:xfrm>
            <a:off x="2914361" y="3883153"/>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176" name="object 45">
            <a:extLst>
              <a:ext uri="{FF2B5EF4-FFF2-40B4-BE49-F238E27FC236}">
                <a16:creationId xmlns:a16="http://schemas.microsoft.com/office/drawing/2014/main" id="{CB63016A-9420-4B73-8278-0827B8D642C1}"/>
              </a:ext>
            </a:extLst>
          </p:cNvPr>
          <p:cNvSpPr/>
          <p:nvPr/>
        </p:nvSpPr>
        <p:spPr>
          <a:xfrm>
            <a:off x="4789295" y="3930124"/>
            <a:ext cx="1571951" cy="351244"/>
          </a:xfrm>
          <a:prstGeom prst="rect">
            <a:avLst/>
          </a:prstGeom>
          <a:blipFill>
            <a:blip r:embed="rId12" cstate="print"/>
            <a:stretch>
              <a:fillRect/>
            </a:stretch>
          </a:blipFill>
        </p:spPr>
        <p:txBody>
          <a:bodyPr wrap="square" lIns="0" tIns="0" rIns="0" bIns="0" rtlCol="0"/>
          <a:lstStyle/>
          <a:p>
            <a:endParaRPr/>
          </a:p>
        </p:txBody>
      </p:sp>
      <p:sp>
        <p:nvSpPr>
          <p:cNvPr id="177" name="object 46">
            <a:extLst>
              <a:ext uri="{FF2B5EF4-FFF2-40B4-BE49-F238E27FC236}">
                <a16:creationId xmlns:a16="http://schemas.microsoft.com/office/drawing/2014/main" id="{E3E41607-4FCB-4F75-8333-58F6CC40406E}"/>
              </a:ext>
            </a:extLst>
          </p:cNvPr>
          <p:cNvSpPr/>
          <p:nvPr/>
        </p:nvSpPr>
        <p:spPr>
          <a:xfrm>
            <a:off x="7917605" y="2541475"/>
            <a:ext cx="451484" cy="2308225"/>
          </a:xfrm>
          <a:custGeom>
            <a:avLst/>
            <a:gdLst/>
            <a:ahLst/>
            <a:cxnLst/>
            <a:rect l="l" t="t" r="r" b="b"/>
            <a:pathLst>
              <a:path w="451485" h="2308225">
                <a:moveTo>
                  <a:pt x="373345" y="0"/>
                </a:moveTo>
                <a:lnTo>
                  <a:pt x="78134" y="0"/>
                </a:lnTo>
                <a:lnTo>
                  <a:pt x="47763" y="6165"/>
                </a:lnTo>
                <a:lnTo>
                  <a:pt x="22922" y="22960"/>
                </a:lnTo>
                <a:lnTo>
                  <a:pt x="6154" y="47827"/>
                </a:lnTo>
                <a:lnTo>
                  <a:pt x="0" y="78212"/>
                </a:lnTo>
                <a:lnTo>
                  <a:pt x="0" y="2229717"/>
                </a:lnTo>
                <a:lnTo>
                  <a:pt x="6154" y="2260122"/>
                </a:lnTo>
                <a:lnTo>
                  <a:pt x="22922" y="2284991"/>
                </a:lnTo>
                <a:lnTo>
                  <a:pt x="47763" y="2301779"/>
                </a:lnTo>
                <a:lnTo>
                  <a:pt x="78134" y="2307941"/>
                </a:lnTo>
                <a:lnTo>
                  <a:pt x="373345" y="2307941"/>
                </a:lnTo>
                <a:lnTo>
                  <a:pt x="403593" y="2301779"/>
                </a:lnTo>
                <a:lnTo>
                  <a:pt x="428416" y="2284991"/>
                </a:lnTo>
                <a:lnTo>
                  <a:pt x="445216" y="2260122"/>
                </a:lnTo>
                <a:lnTo>
                  <a:pt x="451393" y="2229717"/>
                </a:lnTo>
                <a:lnTo>
                  <a:pt x="451393" y="78212"/>
                </a:lnTo>
                <a:lnTo>
                  <a:pt x="445216" y="47827"/>
                </a:lnTo>
                <a:lnTo>
                  <a:pt x="428416" y="22960"/>
                </a:lnTo>
                <a:lnTo>
                  <a:pt x="403593" y="6165"/>
                </a:lnTo>
                <a:lnTo>
                  <a:pt x="373345" y="0"/>
                </a:lnTo>
                <a:close/>
              </a:path>
            </a:pathLst>
          </a:custGeom>
          <a:solidFill>
            <a:schemeClr val="accent5">
              <a:lumMod val="60000"/>
              <a:lumOff val="40000"/>
            </a:schemeClr>
          </a:solidFill>
        </p:spPr>
        <p:txBody>
          <a:bodyPr wrap="square" lIns="0" tIns="0" rIns="0" bIns="0" rtlCol="0"/>
          <a:lstStyle/>
          <a:p>
            <a:endParaRPr/>
          </a:p>
        </p:txBody>
      </p:sp>
      <p:sp>
        <p:nvSpPr>
          <p:cNvPr id="178" name="object 47">
            <a:extLst>
              <a:ext uri="{FF2B5EF4-FFF2-40B4-BE49-F238E27FC236}">
                <a16:creationId xmlns:a16="http://schemas.microsoft.com/office/drawing/2014/main" id="{F3FB0E7B-0C64-490D-9CF5-4E7D8065F404}"/>
              </a:ext>
            </a:extLst>
          </p:cNvPr>
          <p:cNvSpPr/>
          <p:nvPr/>
        </p:nvSpPr>
        <p:spPr>
          <a:xfrm>
            <a:off x="7917605" y="2541475"/>
            <a:ext cx="451484" cy="2308225"/>
          </a:xfrm>
          <a:custGeom>
            <a:avLst/>
            <a:gdLst/>
            <a:ahLst/>
            <a:cxnLst/>
            <a:rect l="l" t="t" r="r" b="b"/>
            <a:pathLst>
              <a:path w="451485" h="2308225">
                <a:moveTo>
                  <a:pt x="0" y="2229717"/>
                </a:moveTo>
                <a:lnTo>
                  <a:pt x="0" y="78212"/>
                </a:lnTo>
                <a:lnTo>
                  <a:pt x="6154" y="47827"/>
                </a:lnTo>
                <a:lnTo>
                  <a:pt x="22922" y="22960"/>
                </a:lnTo>
                <a:lnTo>
                  <a:pt x="47763" y="6165"/>
                </a:lnTo>
                <a:lnTo>
                  <a:pt x="78134" y="0"/>
                </a:lnTo>
                <a:lnTo>
                  <a:pt x="373345" y="0"/>
                </a:lnTo>
                <a:lnTo>
                  <a:pt x="403593" y="6165"/>
                </a:lnTo>
                <a:lnTo>
                  <a:pt x="428416" y="22960"/>
                </a:lnTo>
                <a:lnTo>
                  <a:pt x="445216" y="47827"/>
                </a:lnTo>
                <a:lnTo>
                  <a:pt x="451393" y="78212"/>
                </a:lnTo>
                <a:lnTo>
                  <a:pt x="451393" y="2229717"/>
                </a:lnTo>
                <a:lnTo>
                  <a:pt x="445216" y="2260122"/>
                </a:lnTo>
                <a:lnTo>
                  <a:pt x="428416" y="2284991"/>
                </a:lnTo>
                <a:lnTo>
                  <a:pt x="403593" y="2301779"/>
                </a:lnTo>
                <a:lnTo>
                  <a:pt x="373345" y="2307941"/>
                </a:lnTo>
                <a:lnTo>
                  <a:pt x="78134" y="2307941"/>
                </a:lnTo>
                <a:lnTo>
                  <a:pt x="47763" y="2301779"/>
                </a:lnTo>
                <a:lnTo>
                  <a:pt x="22922" y="2284991"/>
                </a:lnTo>
                <a:lnTo>
                  <a:pt x="6154" y="2260122"/>
                </a:lnTo>
                <a:lnTo>
                  <a:pt x="0" y="2229717"/>
                </a:lnTo>
                <a:close/>
              </a:path>
            </a:pathLst>
          </a:custGeom>
          <a:ln w="8387">
            <a:solidFill>
              <a:srgbClr val="000000"/>
            </a:solidFill>
          </a:ln>
        </p:spPr>
        <p:txBody>
          <a:bodyPr wrap="square" lIns="0" tIns="0" rIns="0" bIns="0" rtlCol="0"/>
          <a:lstStyle/>
          <a:p>
            <a:endParaRPr/>
          </a:p>
        </p:txBody>
      </p:sp>
      <p:sp>
        <p:nvSpPr>
          <p:cNvPr id="179" name="object 48">
            <a:extLst>
              <a:ext uri="{FF2B5EF4-FFF2-40B4-BE49-F238E27FC236}">
                <a16:creationId xmlns:a16="http://schemas.microsoft.com/office/drawing/2014/main" id="{2992BF60-AD43-41B4-AD35-22AB44FE5719}"/>
              </a:ext>
            </a:extLst>
          </p:cNvPr>
          <p:cNvSpPr/>
          <p:nvPr/>
        </p:nvSpPr>
        <p:spPr>
          <a:xfrm>
            <a:off x="7917605" y="4771192"/>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180" name="object 49">
            <a:extLst>
              <a:ext uri="{FF2B5EF4-FFF2-40B4-BE49-F238E27FC236}">
                <a16:creationId xmlns:a16="http://schemas.microsoft.com/office/drawing/2014/main" id="{760439E7-5F9B-4698-992D-0247A6336D43}"/>
              </a:ext>
            </a:extLst>
          </p:cNvPr>
          <p:cNvSpPr txBox="1"/>
          <p:nvPr/>
        </p:nvSpPr>
        <p:spPr>
          <a:xfrm>
            <a:off x="8034155" y="3708808"/>
            <a:ext cx="258445" cy="955040"/>
          </a:xfrm>
          <a:prstGeom prst="rect">
            <a:avLst/>
          </a:prstGeom>
        </p:spPr>
        <p:txBody>
          <a:bodyPr vert="vert270" wrap="square" lIns="0" tIns="0" rIns="0" bIns="0" rtlCol="0">
            <a:spAutoFit/>
          </a:bodyPr>
          <a:lstStyle/>
          <a:p>
            <a:pPr marL="12700">
              <a:lnSpc>
                <a:spcPts val="1914"/>
              </a:lnSpc>
            </a:pPr>
            <a:r>
              <a:rPr sz="1650" spc="-10" dirty="0">
                <a:latin typeface="Arial"/>
                <a:cs typeface="Arial"/>
              </a:rPr>
              <a:t>MongoDB</a:t>
            </a:r>
            <a:endParaRPr sz="1650">
              <a:latin typeface="Arial"/>
              <a:cs typeface="Arial"/>
            </a:endParaRPr>
          </a:p>
        </p:txBody>
      </p:sp>
      <p:sp>
        <p:nvSpPr>
          <p:cNvPr id="181" name="object 50">
            <a:extLst>
              <a:ext uri="{FF2B5EF4-FFF2-40B4-BE49-F238E27FC236}">
                <a16:creationId xmlns:a16="http://schemas.microsoft.com/office/drawing/2014/main" id="{FC95E1A5-3FAD-4F9B-8147-C7E424E63E54}"/>
              </a:ext>
            </a:extLst>
          </p:cNvPr>
          <p:cNvSpPr/>
          <p:nvPr/>
        </p:nvSpPr>
        <p:spPr>
          <a:xfrm>
            <a:off x="7926700" y="2594947"/>
            <a:ext cx="446369" cy="483771"/>
          </a:xfrm>
          <a:prstGeom prst="rect">
            <a:avLst/>
          </a:prstGeom>
          <a:blipFill>
            <a:blip r:embed="rId13" cstate="print"/>
            <a:stretch>
              <a:fillRect/>
            </a:stretch>
          </a:blipFill>
        </p:spPr>
        <p:txBody>
          <a:bodyPr wrap="square" lIns="0" tIns="0" rIns="0" bIns="0" rtlCol="0"/>
          <a:lstStyle/>
          <a:p>
            <a:endParaRPr/>
          </a:p>
        </p:txBody>
      </p:sp>
      <p:sp>
        <p:nvSpPr>
          <p:cNvPr id="182" name="object 51">
            <a:extLst>
              <a:ext uri="{FF2B5EF4-FFF2-40B4-BE49-F238E27FC236}">
                <a16:creationId xmlns:a16="http://schemas.microsoft.com/office/drawing/2014/main" id="{E2A89AE6-3587-416E-BFFE-E513342FFF8E}"/>
              </a:ext>
            </a:extLst>
          </p:cNvPr>
          <p:cNvSpPr/>
          <p:nvPr/>
        </p:nvSpPr>
        <p:spPr>
          <a:xfrm>
            <a:off x="7416836" y="2541475"/>
            <a:ext cx="451484" cy="2308225"/>
          </a:xfrm>
          <a:custGeom>
            <a:avLst/>
            <a:gdLst/>
            <a:ahLst/>
            <a:cxnLst/>
            <a:rect l="l" t="t" r="r" b="b"/>
            <a:pathLst>
              <a:path w="451485" h="2308225">
                <a:moveTo>
                  <a:pt x="373259" y="0"/>
                </a:moveTo>
                <a:lnTo>
                  <a:pt x="78047" y="0"/>
                </a:lnTo>
                <a:lnTo>
                  <a:pt x="47690" y="6165"/>
                </a:lnTo>
                <a:lnTo>
                  <a:pt x="22879" y="22960"/>
                </a:lnTo>
                <a:lnTo>
                  <a:pt x="6140" y="47827"/>
                </a:lnTo>
                <a:lnTo>
                  <a:pt x="0" y="78212"/>
                </a:lnTo>
                <a:lnTo>
                  <a:pt x="0" y="2229717"/>
                </a:lnTo>
                <a:lnTo>
                  <a:pt x="6140" y="2260122"/>
                </a:lnTo>
                <a:lnTo>
                  <a:pt x="22879" y="2284991"/>
                </a:lnTo>
                <a:lnTo>
                  <a:pt x="47690" y="2301779"/>
                </a:lnTo>
                <a:lnTo>
                  <a:pt x="78047" y="2307941"/>
                </a:lnTo>
                <a:lnTo>
                  <a:pt x="373259" y="2307941"/>
                </a:lnTo>
                <a:lnTo>
                  <a:pt x="403616" y="2301779"/>
                </a:lnTo>
                <a:lnTo>
                  <a:pt x="428427" y="2284991"/>
                </a:lnTo>
                <a:lnTo>
                  <a:pt x="445166" y="2260122"/>
                </a:lnTo>
                <a:lnTo>
                  <a:pt x="451306" y="2229717"/>
                </a:lnTo>
                <a:lnTo>
                  <a:pt x="451306" y="78212"/>
                </a:lnTo>
                <a:lnTo>
                  <a:pt x="445166" y="47827"/>
                </a:lnTo>
                <a:lnTo>
                  <a:pt x="428427" y="22960"/>
                </a:lnTo>
                <a:lnTo>
                  <a:pt x="403616" y="6165"/>
                </a:lnTo>
                <a:lnTo>
                  <a:pt x="373259" y="0"/>
                </a:lnTo>
                <a:close/>
              </a:path>
            </a:pathLst>
          </a:custGeom>
          <a:solidFill>
            <a:srgbClr val="FFFFFF"/>
          </a:solidFill>
        </p:spPr>
        <p:txBody>
          <a:bodyPr wrap="square" lIns="0" tIns="0" rIns="0" bIns="0" rtlCol="0"/>
          <a:lstStyle/>
          <a:p>
            <a:endParaRPr/>
          </a:p>
        </p:txBody>
      </p:sp>
      <p:sp>
        <p:nvSpPr>
          <p:cNvPr id="183" name="object 52">
            <a:extLst>
              <a:ext uri="{FF2B5EF4-FFF2-40B4-BE49-F238E27FC236}">
                <a16:creationId xmlns:a16="http://schemas.microsoft.com/office/drawing/2014/main" id="{877C2437-9DD1-41E5-8A0B-AE48F2C2C15F}"/>
              </a:ext>
            </a:extLst>
          </p:cNvPr>
          <p:cNvSpPr/>
          <p:nvPr/>
        </p:nvSpPr>
        <p:spPr>
          <a:xfrm>
            <a:off x="7416836" y="2541475"/>
            <a:ext cx="451484" cy="2308225"/>
          </a:xfrm>
          <a:custGeom>
            <a:avLst/>
            <a:gdLst/>
            <a:ahLst/>
            <a:cxnLst/>
            <a:rect l="l" t="t" r="r" b="b"/>
            <a:pathLst>
              <a:path w="451485" h="2308225">
                <a:moveTo>
                  <a:pt x="0" y="2229717"/>
                </a:moveTo>
                <a:lnTo>
                  <a:pt x="0" y="78212"/>
                </a:lnTo>
                <a:lnTo>
                  <a:pt x="6140" y="47827"/>
                </a:lnTo>
                <a:lnTo>
                  <a:pt x="22879" y="22960"/>
                </a:lnTo>
                <a:lnTo>
                  <a:pt x="47690" y="6165"/>
                </a:lnTo>
                <a:lnTo>
                  <a:pt x="78047" y="0"/>
                </a:lnTo>
                <a:lnTo>
                  <a:pt x="373259" y="0"/>
                </a:lnTo>
                <a:lnTo>
                  <a:pt x="403616" y="6165"/>
                </a:lnTo>
                <a:lnTo>
                  <a:pt x="428427" y="22960"/>
                </a:lnTo>
                <a:lnTo>
                  <a:pt x="445166" y="47827"/>
                </a:lnTo>
                <a:lnTo>
                  <a:pt x="451306" y="78212"/>
                </a:lnTo>
                <a:lnTo>
                  <a:pt x="451306" y="2229717"/>
                </a:lnTo>
                <a:lnTo>
                  <a:pt x="445166" y="2260122"/>
                </a:lnTo>
                <a:lnTo>
                  <a:pt x="428427" y="2284991"/>
                </a:lnTo>
                <a:lnTo>
                  <a:pt x="403616" y="2301779"/>
                </a:lnTo>
                <a:lnTo>
                  <a:pt x="373259" y="2307941"/>
                </a:lnTo>
                <a:lnTo>
                  <a:pt x="78047" y="2307941"/>
                </a:lnTo>
                <a:lnTo>
                  <a:pt x="47690" y="2301779"/>
                </a:lnTo>
                <a:lnTo>
                  <a:pt x="22879" y="2284991"/>
                </a:lnTo>
                <a:lnTo>
                  <a:pt x="6140" y="2260122"/>
                </a:lnTo>
                <a:lnTo>
                  <a:pt x="0" y="2229717"/>
                </a:lnTo>
                <a:close/>
              </a:path>
            </a:pathLst>
          </a:custGeom>
          <a:solidFill>
            <a:schemeClr val="accent5">
              <a:lumMod val="60000"/>
              <a:lumOff val="40000"/>
            </a:schemeClr>
          </a:solidFill>
          <a:ln w="8387">
            <a:solidFill>
              <a:srgbClr val="000000"/>
            </a:solidFill>
          </a:ln>
        </p:spPr>
        <p:txBody>
          <a:bodyPr wrap="square" lIns="0" tIns="0" rIns="0" bIns="0" rtlCol="0"/>
          <a:lstStyle/>
          <a:p>
            <a:endParaRPr/>
          </a:p>
        </p:txBody>
      </p:sp>
      <p:sp>
        <p:nvSpPr>
          <p:cNvPr id="184" name="object 53">
            <a:extLst>
              <a:ext uri="{FF2B5EF4-FFF2-40B4-BE49-F238E27FC236}">
                <a16:creationId xmlns:a16="http://schemas.microsoft.com/office/drawing/2014/main" id="{4C79250B-5345-4928-8040-E6D112E8CBF5}"/>
              </a:ext>
            </a:extLst>
          </p:cNvPr>
          <p:cNvSpPr/>
          <p:nvPr/>
        </p:nvSpPr>
        <p:spPr>
          <a:xfrm>
            <a:off x="7416836" y="4771192"/>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185" name="object 54">
            <a:extLst>
              <a:ext uri="{FF2B5EF4-FFF2-40B4-BE49-F238E27FC236}">
                <a16:creationId xmlns:a16="http://schemas.microsoft.com/office/drawing/2014/main" id="{DD4452D0-9D56-4B4E-98A1-A6986381A3BC}"/>
              </a:ext>
            </a:extLst>
          </p:cNvPr>
          <p:cNvSpPr txBox="1"/>
          <p:nvPr/>
        </p:nvSpPr>
        <p:spPr>
          <a:xfrm>
            <a:off x="7509912" y="3688260"/>
            <a:ext cx="258445" cy="1035685"/>
          </a:xfrm>
          <a:prstGeom prst="rect">
            <a:avLst/>
          </a:prstGeom>
        </p:spPr>
        <p:txBody>
          <a:bodyPr vert="vert270" wrap="square" lIns="0" tIns="0" rIns="0" bIns="0" rtlCol="0">
            <a:spAutoFit/>
          </a:bodyPr>
          <a:lstStyle/>
          <a:p>
            <a:pPr marL="12700">
              <a:lnSpc>
                <a:spcPts val="1914"/>
              </a:lnSpc>
            </a:pPr>
            <a:r>
              <a:rPr sz="1650" spc="-10" dirty="0">
                <a:latin typeface="Arial"/>
                <a:cs typeface="Arial"/>
              </a:rPr>
              <a:t>Cassandra</a:t>
            </a:r>
            <a:endParaRPr sz="1650">
              <a:latin typeface="Arial"/>
              <a:cs typeface="Arial"/>
            </a:endParaRPr>
          </a:p>
        </p:txBody>
      </p:sp>
      <p:sp>
        <p:nvSpPr>
          <p:cNvPr id="186" name="object 55">
            <a:extLst>
              <a:ext uri="{FF2B5EF4-FFF2-40B4-BE49-F238E27FC236}">
                <a16:creationId xmlns:a16="http://schemas.microsoft.com/office/drawing/2014/main" id="{90F88DC3-EDCF-4C7A-B16F-D24774034DA1}"/>
              </a:ext>
            </a:extLst>
          </p:cNvPr>
          <p:cNvSpPr/>
          <p:nvPr/>
        </p:nvSpPr>
        <p:spPr>
          <a:xfrm>
            <a:off x="7484575" y="2597552"/>
            <a:ext cx="303631" cy="415889"/>
          </a:xfrm>
          <a:prstGeom prst="rect">
            <a:avLst/>
          </a:prstGeom>
          <a:blipFill>
            <a:blip r:embed="rId14" cstate="print"/>
            <a:stretch>
              <a:fillRect/>
            </a:stretch>
          </a:blipFill>
        </p:spPr>
        <p:txBody>
          <a:bodyPr wrap="square" lIns="0" tIns="0" rIns="0" bIns="0" rtlCol="0"/>
          <a:lstStyle/>
          <a:p>
            <a:endParaRPr/>
          </a:p>
        </p:txBody>
      </p:sp>
      <p:sp>
        <p:nvSpPr>
          <p:cNvPr id="187" name="object 56">
            <a:extLst>
              <a:ext uri="{FF2B5EF4-FFF2-40B4-BE49-F238E27FC236}">
                <a16:creationId xmlns:a16="http://schemas.microsoft.com/office/drawing/2014/main" id="{58BA0FF4-5638-4858-A832-2F3A1DDB7D1B}"/>
              </a:ext>
            </a:extLst>
          </p:cNvPr>
          <p:cNvSpPr/>
          <p:nvPr/>
        </p:nvSpPr>
        <p:spPr>
          <a:xfrm>
            <a:off x="2836305" y="4396448"/>
            <a:ext cx="4544695" cy="453390"/>
          </a:xfrm>
          <a:custGeom>
            <a:avLst/>
            <a:gdLst/>
            <a:ahLst/>
            <a:cxnLst/>
            <a:rect l="l" t="t" r="r" b="b"/>
            <a:pathLst>
              <a:path w="4544695" h="453389">
                <a:moveTo>
                  <a:pt x="4466101" y="0"/>
                </a:moveTo>
                <a:lnTo>
                  <a:pt x="78056" y="0"/>
                </a:lnTo>
                <a:lnTo>
                  <a:pt x="47715" y="6162"/>
                </a:lnTo>
                <a:lnTo>
                  <a:pt x="22899" y="22952"/>
                </a:lnTo>
                <a:lnTo>
                  <a:pt x="6148" y="47823"/>
                </a:lnTo>
                <a:lnTo>
                  <a:pt x="0" y="78229"/>
                </a:lnTo>
                <a:lnTo>
                  <a:pt x="0" y="374744"/>
                </a:lnTo>
                <a:lnTo>
                  <a:pt x="6148" y="405149"/>
                </a:lnTo>
                <a:lnTo>
                  <a:pt x="22899" y="430018"/>
                </a:lnTo>
                <a:lnTo>
                  <a:pt x="47715" y="446806"/>
                </a:lnTo>
                <a:lnTo>
                  <a:pt x="78056" y="452968"/>
                </a:lnTo>
                <a:lnTo>
                  <a:pt x="4466101" y="452968"/>
                </a:lnTo>
                <a:lnTo>
                  <a:pt x="4496349" y="446806"/>
                </a:lnTo>
                <a:lnTo>
                  <a:pt x="4521172" y="430018"/>
                </a:lnTo>
                <a:lnTo>
                  <a:pt x="4537971" y="405149"/>
                </a:lnTo>
                <a:lnTo>
                  <a:pt x="4544148" y="374744"/>
                </a:lnTo>
                <a:lnTo>
                  <a:pt x="4544148" y="78229"/>
                </a:lnTo>
                <a:lnTo>
                  <a:pt x="4537971" y="47823"/>
                </a:lnTo>
                <a:lnTo>
                  <a:pt x="4521172" y="22952"/>
                </a:lnTo>
                <a:lnTo>
                  <a:pt x="4496349" y="6162"/>
                </a:lnTo>
                <a:lnTo>
                  <a:pt x="4466101" y="0"/>
                </a:lnTo>
                <a:close/>
              </a:path>
            </a:pathLst>
          </a:custGeom>
          <a:solidFill>
            <a:srgbClr val="FFFFFF"/>
          </a:solidFill>
        </p:spPr>
        <p:txBody>
          <a:bodyPr wrap="square" lIns="0" tIns="0" rIns="0" bIns="0" rtlCol="0"/>
          <a:lstStyle/>
          <a:p>
            <a:endParaRPr/>
          </a:p>
        </p:txBody>
      </p:sp>
      <p:sp>
        <p:nvSpPr>
          <p:cNvPr id="188" name="object 57">
            <a:extLst>
              <a:ext uri="{FF2B5EF4-FFF2-40B4-BE49-F238E27FC236}">
                <a16:creationId xmlns:a16="http://schemas.microsoft.com/office/drawing/2014/main" id="{8957F7DC-427F-457F-B771-26930EE33AFC}"/>
              </a:ext>
            </a:extLst>
          </p:cNvPr>
          <p:cNvSpPr/>
          <p:nvPr/>
        </p:nvSpPr>
        <p:spPr>
          <a:xfrm>
            <a:off x="2836305" y="4396448"/>
            <a:ext cx="4544695" cy="453390"/>
          </a:xfrm>
          <a:custGeom>
            <a:avLst/>
            <a:gdLst/>
            <a:ahLst/>
            <a:cxnLst/>
            <a:rect l="l" t="t" r="r" b="b"/>
            <a:pathLst>
              <a:path w="4544695" h="453389">
                <a:moveTo>
                  <a:pt x="78056" y="0"/>
                </a:moveTo>
                <a:lnTo>
                  <a:pt x="4466101" y="0"/>
                </a:lnTo>
                <a:lnTo>
                  <a:pt x="4496349" y="6162"/>
                </a:lnTo>
                <a:lnTo>
                  <a:pt x="4521172" y="22952"/>
                </a:lnTo>
                <a:lnTo>
                  <a:pt x="4537971" y="47823"/>
                </a:lnTo>
                <a:lnTo>
                  <a:pt x="4544148" y="78229"/>
                </a:lnTo>
                <a:lnTo>
                  <a:pt x="4544148" y="374744"/>
                </a:lnTo>
                <a:lnTo>
                  <a:pt x="4537971" y="405149"/>
                </a:lnTo>
                <a:lnTo>
                  <a:pt x="4521172" y="430018"/>
                </a:lnTo>
                <a:lnTo>
                  <a:pt x="4496349" y="446806"/>
                </a:lnTo>
                <a:lnTo>
                  <a:pt x="4466101" y="452968"/>
                </a:lnTo>
                <a:lnTo>
                  <a:pt x="78056" y="452968"/>
                </a:lnTo>
                <a:lnTo>
                  <a:pt x="47715" y="446806"/>
                </a:lnTo>
                <a:lnTo>
                  <a:pt x="22899" y="430018"/>
                </a:lnTo>
                <a:lnTo>
                  <a:pt x="6148" y="405149"/>
                </a:lnTo>
                <a:lnTo>
                  <a:pt x="0" y="374744"/>
                </a:lnTo>
                <a:lnTo>
                  <a:pt x="0" y="78229"/>
                </a:lnTo>
                <a:lnTo>
                  <a:pt x="6148" y="47823"/>
                </a:lnTo>
                <a:lnTo>
                  <a:pt x="22899" y="22952"/>
                </a:lnTo>
                <a:lnTo>
                  <a:pt x="47715" y="6162"/>
                </a:lnTo>
                <a:lnTo>
                  <a:pt x="78056" y="0"/>
                </a:lnTo>
                <a:close/>
              </a:path>
            </a:pathLst>
          </a:custGeom>
          <a:ln w="8403">
            <a:solidFill>
              <a:srgbClr val="000000"/>
            </a:solidFill>
          </a:ln>
        </p:spPr>
        <p:txBody>
          <a:bodyPr wrap="square" lIns="0" tIns="0" rIns="0" bIns="0" rtlCol="0"/>
          <a:lstStyle/>
          <a:p>
            <a:endParaRPr/>
          </a:p>
        </p:txBody>
      </p:sp>
      <p:sp>
        <p:nvSpPr>
          <p:cNvPr id="189" name="object 58">
            <a:extLst>
              <a:ext uri="{FF2B5EF4-FFF2-40B4-BE49-F238E27FC236}">
                <a16:creationId xmlns:a16="http://schemas.microsoft.com/office/drawing/2014/main" id="{CCF571A6-338A-485E-BF4D-653786D36562}"/>
              </a:ext>
            </a:extLst>
          </p:cNvPr>
          <p:cNvSpPr/>
          <p:nvPr/>
        </p:nvSpPr>
        <p:spPr>
          <a:xfrm>
            <a:off x="2914361" y="4396448"/>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190" name="object 59">
            <a:extLst>
              <a:ext uri="{FF2B5EF4-FFF2-40B4-BE49-F238E27FC236}">
                <a16:creationId xmlns:a16="http://schemas.microsoft.com/office/drawing/2014/main" id="{88AA92A0-EEDE-48BA-B308-156DBEA55558}"/>
              </a:ext>
            </a:extLst>
          </p:cNvPr>
          <p:cNvSpPr txBox="1"/>
          <p:nvPr/>
        </p:nvSpPr>
        <p:spPr>
          <a:xfrm>
            <a:off x="2918007" y="3433644"/>
            <a:ext cx="1725930" cy="1313180"/>
          </a:xfrm>
          <a:prstGeom prst="rect">
            <a:avLst/>
          </a:prstGeom>
        </p:spPr>
        <p:txBody>
          <a:bodyPr vert="horz" wrap="square" lIns="0" tIns="12065" rIns="0" bIns="0" rtlCol="0">
            <a:spAutoFit/>
          </a:bodyPr>
          <a:lstStyle/>
          <a:p>
            <a:pPr marL="12700">
              <a:lnSpc>
                <a:spcPct val="100000"/>
              </a:lnSpc>
              <a:spcBef>
                <a:spcPts val="95"/>
              </a:spcBef>
            </a:pPr>
            <a:r>
              <a:rPr sz="1650" spc="-15" dirty="0">
                <a:latin typeface="Arial"/>
                <a:cs typeface="Arial"/>
              </a:rPr>
              <a:t>MapReduce</a:t>
            </a:r>
            <a:endParaRPr sz="1650">
              <a:latin typeface="Arial"/>
              <a:cs typeface="Arial"/>
            </a:endParaRPr>
          </a:p>
          <a:p>
            <a:pPr>
              <a:lnSpc>
                <a:spcPct val="100000"/>
              </a:lnSpc>
              <a:spcBef>
                <a:spcPts val="5"/>
              </a:spcBef>
            </a:pPr>
            <a:endParaRPr sz="1850">
              <a:latin typeface="Arial"/>
              <a:cs typeface="Arial"/>
            </a:endParaRPr>
          </a:p>
          <a:p>
            <a:pPr marL="723265">
              <a:lnSpc>
                <a:spcPct val="100000"/>
              </a:lnSpc>
            </a:pPr>
            <a:r>
              <a:rPr sz="1650" spc="-40" dirty="0">
                <a:latin typeface="Arial"/>
                <a:cs typeface="Arial"/>
              </a:rPr>
              <a:t>YARN</a:t>
            </a:r>
            <a:endParaRPr sz="1650">
              <a:latin typeface="Arial"/>
              <a:cs typeface="Arial"/>
            </a:endParaRPr>
          </a:p>
          <a:p>
            <a:pPr>
              <a:lnSpc>
                <a:spcPct val="100000"/>
              </a:lnSpc>
            </a:pPr>
            <a:endParaRPr sz="1800">
              <a:latin typeface="Arial"/>
              <a:cs typeface="Arial"/>
            </a:endParaRPr>
          </a:p>
          <a:p>
            <a:pPr marL="1145540">
              <a:lnSpc>
                <a:spcPct val="100000"/>
              </a:lnSpc>
            </a:pPr>
            <a:r>
              <a:rPr sz="1650" spc="-10" dirty="0">
                <a:latin typeface="Arial"/>
                <a:cs typeface="Arial"/>
              </a:rPr>
              <a:t>HD</a:t>
            </a:r>
            <a:r>
              <a:rPr sz="1650" spc="-15" dirty="0">
                <a:latin typeface="Arial"/>
                <a:cs typeface="Arial"/>
              </a:rPr>
              <a:t>F</a:t>
            </a:r>
            <a:r>
              <a:rPr sz="1650" spc="-10" dirty="0">
                <a:latin typeface="Arial"/>
                <a:cs typeface="Arial"/>
              </a:rPr>
              <a:t>S</a:t>
            </a:r>
            <a:endParaRPr sz="1650">
              <a:latin typeface="Arial"/>
              <a:cs typeface="Arial"/>
            </a:endParaRPr>
          </a:p>
        </p:txBody>
      </p:sp>
      <p:sp>
        <p:nvSpPr>
          <p:cNvPr id="191" name="object 60">
            <a:extLst>
              <a:ext uri="{FF2B5EF4-FFF2-40B4-BE49-F238E27FC236}">
                <a16:creationId xmlns:a16="http://schemas.microsoft.com/office/drawing/2014/main" id="{7F1C94E0-B745-4164-B24C-CBD5A1C62A9D}"/>
              </a:ext>
            </a:extLst>
          </p:cNvPr>
          <p:cNvSpPr/>
          <p:nvPr/>
        </p:nvSpPr>
        <p:spPr>
          <a:xfrm>
            <a:off x="5427274" y="4458948"/>
            <a:ext cx="1200597" cy="317416"/>
          </a:xfrm>
          <a:prstGeom prst="rect">
            <a:avLst/>
          </a:prstGeom>
          <a:blipFill>
            <a:blip r:embed="rId15" cstate="print"/>
            <a:stretch>
              <a:fillRect/>
            </a:stretch>
          </a:blipFill>
        </p:spPr>
        <p:txBody>
          <a:bodyPr wrap="square" lIns="0" tIns="0" rIns="0" bIns="0" rtlCol="0"/>
          <a:lstStyle/>
          <a:p>
            <a:endParaRPr/>
          </a:p>
        </p:txBody>
      </p:sp>
      <p:sp>
        <p:nvSpPr>
          <p:cNvPr id="192" name="object 61">
            <a:extLst>
              <a:ext uri="{FF2B5EF4-FFF2-40B4-BE49-F238E27FC236}">
                <a16:creationId xmlns:a16="http://schemas.microsoft.com/office/drawing/2014/main" id="{F86F1623-90B3-4DB3-95A3-087465A7D657}"/>
              </a:ext>
            </a:extLst>
          </p:cNvPr>
          <p:cNvSpPr/>
          <p:nvPr/>
        </p:nvSpPr>
        <p:spPr>
          <a:xfrm>
            <a:off x="6429591" y="2552499"/>
            <a:ext cx="450850" cy="1266190"/>
          </a:xfrm>
          <a:custGeom>
            <a:avLst/>
            <a:gdLst/>
            <a:ahLst/>
            <a:cxnLst/>
            <a:rect l="l" t="t" r="r" b="b"/>
            <a:pathLst>
              <a:path w="450850" h="1266189">
                <a:moveTo>
                  <a:pt x="372652" y="0"/>
                </a:moveTo>
                <a:lnTo>
                  <a:pt x="78047" y="0"/>
                </a:lnTo>
                <a:lnTo>
                  <a:pt x="47726" y="6193"/>
                </a:lnTo>
                <a:lnTo>
                  <a:pt x="22911" y="23047"/>
                </a:lnTo>
                <a:lnTo>
                  <a:pt x="6152" y="47974"/>
                </a:lnTo>
                <a:lnTo>
                  <a:pt x="0" y="78386"/>
                </a:lnTo>
                <a:lnTo>
                  <a:pt x="0" y="1187770"/>
                </a:lnTo>
                <a:lnTo>
                  <a:pt x="6152" y="1218192"/>
                </a:lnTo>
                <a:lnTo>
                  <a:pt x="22911" y="1243055"/>
                </a:lnTo>
                <a:lnTo>
                  <a:pt x="47726" y="1259829"/>
                </a:lnTo>
                <a:lnTo>
                  <a:pt x="78047" y="1265983"/>
                </a:lnTo>
                <a:lnTo>
                  <a:pt x="372652" y="1265983"/>
                </a:lnTo>
                <a:lnTo>
                  <a:pt x="403266" y="1259829"/>
                </a:lnTo>
                <a:lnTo>
                  <a:pt x="428048" y="1243055"/>
                </a:lnTo>
                <a:lnTo>
                  <a:pt x="444644" y="1218192"/>
                </a:lnTo>
                <a:lnTo>
                  <a:pt x="450700" y="1187770"/>
                </a:lnTo>
                <a:lnTo>
                  <a:pt x="450700" y="78386"/>
                </a:lnTo>
                <a:lnTo>
                  <a:pt x="444644" y="47974"/>
                </a:lnTo>
                <a:lnTo>
                  <a:pt x="428048" y="23047"/>
                </a:lnTo>
                <a:lnTo>
                  <a:pt x="403266" y="6193"/>
                </a:lnTo>
                <a:lnTo>
                  <a:pt x="372652" y="0"/>
                </a:lnTo>
                <a:close/>
              </a:path>
            </a:pathLst>
          </a:custGeom>
          <a:solidFill>
            <a:srgbClr val="FFFFFF"/>
          </a:solidFill>
        </p:spPr>
        <p:txBody>
          <a:bodyPr wrap="square" lIns="0" tIns="0" rIns="0" bIns="0" rtlCol="0"/>
          <a:lstStyle/>
          <a:p>
            <a:endParaRPr/>
          </a:p>
        </p:txBody>
      </p:sp>
      <p:sp>
        <p:nvSpPr>
          <p:cNvPr id="193" name="object 62">
            <a:extLst>
              <a:ext uri="{FF2B5EF4-FFF2-40B4-BE49-F238E27FC236}">
                <a16:creationId xmlns:a16="http://schemas.microsoft.com/office/drawing/2014/main" id="{3CBC5F64-075B-4C26-9A82-7A3BE5BC6889}"/>
              </a:ext>
            </a:extLst>
          </p:cNvPr>
          <p:cNvSpPr/>
          <p:nvPr/>
        </p:nvSpPr>
        <p:spPr>
          <a:xfrm>
            <a:off x="6429591" y="2552499"/>
            <a:ext cx="450850" cy="1266190"/>
          </a:xfrm>
          <a:custGeom>
            <a:avLst/>
            <a:gdLst/>
            <a:ahLst/>
            <a:cxnLst/>
            <a:rect l="l" t="t" r="r" b="b"/>
            <a:pathLst>
              <a:path w="450850" h="1266189">
                <a:moveTo>
                  <a:pt x="0" y="1187770"/>
                </a:moveTo>
                <a:lnTo>
                  <a:pt x="0" y="78386"/>
                </a:lnTo>
                <a:lnTo>
                  <a:pt x="6152" y="47974"/>
                </a:lnTo>
                <a:lnTo>
                  <a:pt x="22911" y="23047"/>
                </a:lnTo>
                <a:lnTo>
                  <a:pt x="47726" y="6193"/>
                </a:lnTo>
                <a:lnTo>
                  <a:pt x="78047" y="0"/>
                </a:lnTo>
                <a:lnTo>
                  <a:pt x="372652" y="0"/>
                </a:lnTo>
                <a:lnTo>
                  <a:pt x="403266" y="6193"/>
                </a:lnTo>
                <a:lnTo>
                  <a:pt x="428048" y="23047"/>
                </a:lnTo>
                <a:lnTo>
                  <a:pt x="444644" y="47974"/>
                </a:lnTo>
                <a:lnTo>
                  <a:pt x="450700" y="78386"/>
                </a:lnTo>
                <a:lnTo>
                  <a:pt x="450700" y="1187770"/>
                </a:lnTo>
                <a:lnTo>
                  <a:pt x="444644" y="1218192"/>
                </a:lnTo>
                <a:lnTo>
                  <a:pt x="428048" y="1243055"/>
                </a:lnTo>
                <a:lnTo>
                  <a:pt x="403266" y="1259829"/>
                </a:lnTo>
                <a:lnTo>
                  <a:pt x="372652" y="1265983"/>
                </a:lnTo>
                <a:lnTo>
                  <a:pt x="78047" y="1265983"/>
                </a:lnTo>
                <a:lnTo>
                  <a:pt x="47726" y="1259829"/>
                </a:lnTo>
                <a:lnTo>
                  <a:pt x="22911" y="1243055"/>
                </a:lnTo>
                <a:lnTo>
                  <a:pt x="6152" y="1218192"/>
                </a:lnTo>
                <a:lnTo>
                  <a:pt x="0" y="1187770"/>
                </a:lnTo>
                <a:close/>
              </a:path>
            </a:pathLst>
          </a:custGeom>
          <a:solidFill>
            <a:schemeClr val="accent5">
              <a:lumMod val="60000"/>
              <a:lumOff val="40000"/>
            </a:schemeClr>
          </a:solidFill>
          <a:ln w="8388">
            <a:solidFill>
              <a:srgbClr val="000000"/>
            </a:solidFill>
          </a:ln>
        </p:spPr>
        <p:txBody>
          <a:bodyPr wrap="square" lIns="0" tIns="0" rIns="0" bIns="0" rtlCol="0"/>
          <a:lstStyle/>
          <a:p>
            <a:endParaRPr/>
          </a:p>
        </p:txBody>
      </p:sp>
      <p:sp>
        <p:nvSpPr>
          <p:cNvPr id="194" name="object 63">
            <a:extLst>
              <a:ext uri="{FF2B5EF4-FFF2-40B4-BE49-F238E27FC236}">
                <a16:creationId xmlns:a16="http://schemas.microsoft.com/office/drawing/2014/main" id="{B42BE569-F4AE-4194-ABFF-CCDE099F1103}"/>
              </a:ext>
            </a:extLst>
          </p:cNvPr>
          <p:cNvSpPr/>
          <p:nvPr/>
        </p:nvSpPr>
        <p:spPr>
          <a:xfrm>
            <a:off x="6429591" y="3740270"/>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195" name="object 64">
            <a:extLst>
              <a:ext uri="{FF2B5EF4-FFF2-40B4-BE49-F238E27FC236}">
                <a16:creationId xmlns:a16="http://schemas.microsoft.com/office/drawing/2014/main" id="{70C2161B-5255-4C98-AFAA-C448EDF12075}"/>
              </a:ext>
            </a:extLst>
          </p:cNvPr>
          <p:cNvSpPr txBox="1"/>
          <p:nvPr/>
        </p:nvSpPr>
        <p:spPr>
          <a:xfrm>
            <a:off x="6522667" y="3219406"/>
            <a:ext cx="258445" cy="466725"/>
          </a:xfrm>
          <a:prstGeom prst="rect">
            <a:avLst/>
          </a:prstGeom>
        </p:spPr>
        <p:txBody>
          <a:bodyPr vert="vert270" wrap="square" lIns="0" tIns="0" rIns="0" bIns="0" rtlCol="0">
            <a:spAutoFit/>
          </a:bodyPr>
          <a:lstStyle/>
          <a:p>
            <a:pPr marL="12700">
              <a:lnSpc>
                <a:spcPts val="1914"/>
              </a:lnSpc>
            </a:pPr>
            <a:r>
              <a:rPr sz="1650" spc="-5" dirty="0">
                <a:latin typeface="Arial"/>
                <a:cs typeface="Arial"/>
              </a:rPr>
              <a:t>Fl</a:t>
            </a:r>
            <a:r>
              <a:rPr sz="1650" dirty="0">
                <a:latin typeface="Arial"/>
                <a:cs typeface="Arial"/>
              </a:rPr>
              <a:t>i</a:t>
            </a:r>
            <a:r>
              <a:rPr sz="1650" spc="-5" dirty="0">
                <a:latin typeface="Arial"/>
                <a:cs typeface="Arial"/>
              </a:rPr>
              <a:t>n</a:t>
            </a:r>
            <a:r>
              <a:rPr sz="1650" dirty="0">
                <a:latin typeface="Arial"/>
                <a:cs typeface="Arial"/>
              </a:rPr>
              <a:t>k</a:t>
            </a:r>
            <a:endParaRPr sz="1650">
              <a:latin typeface="Arial"/>
              <a:cs typeface="Arial"/>
            </a:endParaRPr>
          </a:p>
        </p:txBody>
      </p:sp>
      <p:sp>
        <p:nvSpPr>
          <p:cNvPr id="196" name="object 65">
            <a:extLst>
              <a:ext uri="{FF2B5EF4-FFF2-40B4-BE49-F238E27FC236}">
                <a16:creationId xmlns:a16="http://schemas.microsoft.com/office/drawing/2014/main" id="{69EDDF8D-6D09-4E19-8B22-54A5F04517D2}"/>
              </a:ext>
            </a:extLst>
          </p:cNvPr>
          <p:cNvSpPr/>
          <p:nvPr/>
        </p:nvSpPr>
        <p:spPr>
          <a:xfrm>
            <a:off x="6484164" y="2660200"/>
            <a:ext cx="329003" cy="338379"/>
          </a:xfrm>
          <a:prstGeom prst="rect">
            <a:avLst/>
          </a:prstGeom>
          <a:blipFill>
            <a:blip r:embed="rId16" cstate="print"/>
            <a:stretch>
              <a:fillRect/>
            </a:stretch>
          </a:blipFill>
        </p:spPr>
        <p:txBody>
          <a:bodyPr wrap="square" lIns="0" tIns="0" rIns="0" bIns="0" rtlCol="0"/>
          <a:lstStyle/>
          <a:p>
            <a:endParaRPr/>
          </a:p>
        </p:txBody>
      </p:sp>
      <p:sp>
        <p:nvSpPr>
          <p:cNvPr id="197" name="object 68">
            <a:extLst>
              <a:ext uri="{FF2B5EF4-FFF2-40B4-BE49-F238E27FC236}">
                <a16:creationId xmlns:a16="http://schemas.microsoft.com/office/drawing/2014/main" id="{4E7DC754-9D83-4A9A-B379-0E0E80649D17}"/>
              </a:ext>
            </a:extLst>
          </p:cNvPr>
          <p:cNvSpPr/>
          <p:nvPr/>
        </p:nvSpPr>
        <p:spPr>
          <a:xfrm>
            <a:off x="2931687" y="3708808"/>
            <a:ext cx="3657600" cy="762000"/>
          </a:xfrm>
          <a:custGeom>
            <a:avLst/>
            <a:gdLst/>
            <a:ahLst/>
            <a:cxnLst/>
            <a:rect l="l" t="t" r="r" b="b"/>
            <a:pathLst>
              <a:path w="3657600" h="762000">
                <a:moveTo>
                  <a:pt x="1978791" y="1269"/>
                </a:moveTo>
                <a:lnTo>
                  <a:pt x="1678808" y="1269"/>
                </a:lnTo>
                <a:lnTo>
                  <a:pt x="1605035" y="3809"/>
                </a:lnTo>
                <a:lnTo>
                  <a:pt x="1532156" y="5080"/>
                </a:lnTo>
                <a:lnTo>
                  <a:pt x="1460229" y="8890"/>
                </a:lnTo>
                <a:lnTo>
                  <a:pt x="1389314" y="11430"/>
                </a:lnTo>
                <a:lnTo>
                  <a:pt x="1319468" y="15240"/>
                </a:lnTo>
                <a:lnTo>
                  <a:pt x="1116943" y="30480"/>
                </a:lnTo>
                <a:lnTo>
                  <a:pt x="988355" y="43180"/>
                </a:lnTo>
                <a:lnTo>
                  <a:pt x="926167" y="50800"/>
                </a:lnTo>
                <a:lnTo>
                  <a:pt x="865460" y="57150"/>
                </a:lnTo>
                <a:lnTo>
                  <a:pt x="806294" y="66040"/>
                </a:lnTo>
                <a:lnTo>
                  <a:pt x="748729" y="73659"/>
                </a:lnTo>
                <a:lnTo>
                  <a:pt x="692821" y="82550"/>
                </a:lnTo>
                <a:lnTo>
                  <a:pt x="638631" y="92709"/>
                </a:lnTo>
                <a:lnTo>
                  <a:pt x="586217" y="101600"/>
                </a:lnTo>
                <a:lnTo>
                  <a:pt x="535638" y="111759"/>
                </a:lnTo>
                <a:lnTo>
                  <a:pt x="486953" y="123190"/>
                </a:lnTo>
                <a:lnTo>
                  <a:pt x="440220" y="133350"/>
                </a:lnTo>
                <a:lnTo>
                  <a:pt x="395499" y="144780"/>
                </a:lnTo>
                <a:lnTo>
                  <a:pt x="352848" y="156209"/>
                </a:lnTo>
                <a:lnTo>
                  <a:pt x="312326" y="168909"/>
                </a:lnTo>
                <a:lnTo>
                  <a:pt x="273993" y="180340"/>
                </a:lnTo>
                <a:lnTo>
                  <a:pt x="237906" y="193040"/>
                </a:lnTo>
                <a:lnTo>
                  <a:pt x="172708" y="219709"/>
                </a:lnTo>
                <a:lnTo>
                  <a:pt x="117202" y="247650"/>
                </a:lnTo>
                <a:lnTo>
                  <a:pt x="71861" y="275590"/>
                </a:lnTo>
                <a:lnTo>
                  <a:pt x="37154" y="304800"/>
                </a:lnTo>
                <a:lnTo>
                  <a:pt x="13551" y="335280"/>
                </a:lnTo>
                <a:lnTo>
                  <a:pt x="0" y="381000"/>
                </a:lnTo>
                <a:lnTo>
                  <a:pt x="1525" y="397509"/>
                </a:lnTo>
                <a:lnTo>
                  <a:pt x="23935" y="443230"/>
                </a:lnTo>
                <a:lnTo>
                  <a:pt x="53149" y="473709"/>
                </a:lnTo>
                <a:lnTo>
                  <a:pt x="93232" y="501650"/>
                </a:lnTo>
                <a:lnTo>
                  <a:pt x="143714" y="529590"/>
                </a:lnTo>
                <a:lnTo>
                  <a:pt x="237906" y="570230"/>
                </a:lnTo>
                <a:lnTo>
                  <a:pt x="273993" y="582930"/>
                </a:lnTo>
                <a:lnTo>
                  <a:pt x="312326" y="594360"/>
                </a:lnTo>
                <a:lnTo>
                  <a:pt x="352848" y="607060"/>
                </a:lnTo>
                <a:lnTo>
                  <a:pt x="395499" y="618490"/>
                </a:lnTo>
                <a:lnTo>
                  <a:pt x="440220" y="629919"/>
                </a:lnTo>
                <a:lnTo>
                  <a:pt x="486953" y="640080"/>
                </a:lnTo>
                <a:lnTo>
                  <a:pt x="535638" y="651510"/>
                </a:lnTo>
                <a:lnTo>
                  <a:pt x="586217" y="661669"/>
                </a:lnTo>
                <a:lnTo>
                  <a:pt x="638631" y="670560"/>
                </a:lnTo>
                <a:lnTo>
                  <a:pt x="692821" y="680719"/>
                </a:lnTo>
                <a:lnTo>
                  <a:pt x="748729" y="689610"/>
                </a:lnTo>
                <a:lnTo>
                  <a:pt x="806294" y="697230"/>
                </a:lnTo>
                <a:lnTo>
                  <a:pt x="865460" y="706119"/>
                </a:lnTo>
                <a:lnTo>
                  <a:pt x="926167" y="712469"/>
                </a:lnTo>
                <a:lnTo>
                  <a:pt x="988355" y="720090"/>
                </a:lnTo>
                <a:lnTo>
                  <a:pt x="1116943" y="732790"/>
                </a:lnTo>
                <a:lnTo>
                  <a:pt x="1319468" y="748030"/>
                </a:lnTo>
                <a:lnTo>
                  <a:pt x="1389314" y="751840"/>
                </a:lnTo>
                <a:lnTo>
                  <a:pt x="1460229" y="754380"/>
                </a:lnTo>
                <a:lnTo>
                  <a:pt x="1532156" y="758190"/>
                </a:lnTo>
                <a:lnTo>
                  <a:pt x="1605035" y="759460"/>
                </a:lnTo>
                <a:lnTo>
                  <a:pt x="1678808" y="762000"/>
                </a:lnTo>
                <a:lnTo>
                  <a:pt x="1978791" y="762000"/>
                </a:lnTo>
                <a:lnTo>
                  <a:pt x="2052564" y="759460"/>
                </a:lnTo>
                <a:lnTo>
                  <a:pt x="2125443" y="758190"/>
                </a:lnTo>
                <a:lnTo>
                  <a:pt x="2197370" y="754380"/>
                </a:lnTo>
                <a:lnTo>
                  <a:pt x="2268285" y="751840"/>
                </a:lnTo>
                <a:lnTo>
                  <a:pt x="2338131" y="748030"/>
                </a:lnTo>
                <a:lnTo>
                  <a:pt x="2540656" y="732790"/>
                </a:lnTo>
                <a:lnTo>
                  <a:pt x="2669244" y="720090"/>
                </a:lnTo>
                <a:lnTo>
                  <a:pt x="2731432" y="712469"/>
                </a:lnTo>
                <a:lnTo>
                  <a:pt x="2792139" y="706119"/>
                </a:lnTo>
                <a:lnTo>
                  <a:pt x="2851305" y="697230"/>
                </a:lnTo>
                <a:lnTo>
                  <a:pt x="2908870" y="689610"/>
                </a:lnTo>
                <a:lnTo>
                  <a:pt x="2964778" y="680719"/>
                </a:lnTo>
                <a:lnTo>
                  <a:pt x="3018968" y="670560"/>
                </a:lnTo>
                <a:lnTo>
                  <a:pt x="3056407" y="664210"/>
                </a:lnTo>
                <a:lnTo>
                  <a:pt x="1751710" y="664210"/>
                </a:lnTo>
                <a:lnTo>
                  <a:pt x="1525903" y="660400"/>
                </a:lnTo>
                <a:lnTo>
                  <a:pt x="1380620" y="655319"/>
                </a:lnTo>
                <a:lnTo>
                  <a:pt x="1171983" y="643890"/>
                </a:lnTo>
                <a:lnTo>
                  <a:pt x="1039905" y="633730"/>
                </a:lnTo>
                <a:lnTo>
                  <a:pt x="976181" y="627380"/>
                </a:lnTo>
                <a:lnTo>
                  <a:pt x="914095" y="622300"/>
                </a:lnTo>
                <a:lnTo>
                  <a:pt x="853716" y="615950"/>
                </a:lnTo>
                <a:lnTo>
                  <a:pt x="738362" y="600710"/>
                </a:lnTo>
                <a:lnTo>
                  <a:pt x="683528" y="594360"/>
                </a:lnTo>
                <a:lnTo>
                  <a:pt x="630682" y="585469"/>
                </a:lnTo>
                <a:lnTo>
                  <a:pt x="579896" y="577850"/>
                </a:lnTo>
                <a:lnTo>
                  <a:pt x="484784" y="560069"/>
                </a:lnTo>
                <a:lnTo>
                  <a:pt x="440598" y="551180"/>
                </a:lnTo>
                <a:lnTo>
                  <a:pt x="398753" y="541019"/>
                </a:lnTo>
                <a:lnTo>
                  <a:pt x="359320" y="530860"/>
                </a:lnTo>
                <a:lnTo>
                  <a:pt x="322367" y="520700"/>
                </a:lnTo>
                <a:lnTo>
                  <a:pt x="256189" y="500380"/>
                </a:lnTo>
                <a:lnTo>
                  <a:pt x="200780" y="477519"/>
                </a:lnTo>
                <a:lnTo>
                  <a:pt x="156705" y="454659"/>
                </a:lnTo>
                <a:lnTo>
                  <a:pt x="124526" y="430530"/>
                </a:lnTo>
                <a:lnTo>
                  <a:pt x="99793" y="393700"/>
                </a:lnTo>
                <a:lnTo>
                  <a:pt x="98107" y="381000"/>
                </a:lnTo>
                <a:lnTo>
                  <a:pt x="99793" y="369569"/>
                </a:lnTo>
                <a:lnTo>
                  <a:pt x="124526" y="332740"/>
                </a:lnTo>
                <a:lnTo>
                  <a:pt x="156705" y="308609"/>
                </a:lnTo>
                <a:lnTo>
                  <a:pt x="200780" y="285750"/>
                </a:lnTo>
                <a:lnTo>
                  <a:pt x="256189" y="262890"/>
                </a:lnTo>
                <a:lnTo>
                  <a:pt x="322367" y="242569"/>
                </a:lnTo>
                <a:lnTo>
                  <a:pt x="359320" y="232409"/>
                </a:lnTo>
                <a:lnTo>
                  <a:pt x="398753" y="222250"/>
                </a:lnTo>
                <a:lnTo>
                  <a:pt x="440598" y="212090"/>
                </a:lnTo>
                <a:lnTo>
                  <a:pt x="531240" y="194309"/>
                </a:lnTo>
                <a:lnTo>
                  <a:pt x="579896" y="185419"/>
                </a:lnTo>
                <a:lnTo>
                  <a:pt x="630682" y="177800"/>
                </a:lnTo>
                <a:lnTo>
                  <a:pt x="683528" y="168909"/>
                </a:lnTo>
                <a:lnTo>
                  <a:pt x="738362" y="161290"/>
                </a:lnTo>
                <a:lnTo>
                  <a:pt x="795115" y="154940"/>
                </a:lnTo>
                <a:lnTo>
                  <a:pt x="853716" y="147319"/>
                </a:lnTo>
                <a:lnTo>
                  <a:pt x="914095" y="140969"/>
                </a:lnTo>
                <a:lnTo>
                  <a:pt x="976181" y="135890"/>
                </a:lnTo>
                <a:lnTo>
                  <a:pt x="1039905" y="129540"/>
                </a:lnTo>
                <a:lnTo>
                  <a:pt x="1171983" y="119380"/>
                </a:lnTo>
                <a:lnTo>
                  <a:pt x="1380620" y="107950"/>
                </a:lnTo>
                <a:lnTo>
                  <a:pt x="1525903" y="102869"/>
                </a:lnTo>
                <a:lnTo>
                  <a:pt x="1751710" y="99059"/>
                </a:lnTo>
                <a:lnTo>
                  <a:pt x="3056407" y="99059"/>
                </a:lnTo>
                <a:lnTo>
                  <a:pt x="3018968" y="92709"/>
                </a:lnTo>
                <a:lnTo>
                  <a:pt x="2964778" y="82550"/>
                </a:lnTo>
                <a:lnTo>
                  <a:pt x="2908870" y="73659"/>
                </a:lnTo>
                <a:lnTo>
                  <a:pt x="2851305" y="66040"/>
                </a:lnTo>
                <a:lnTo>
                  <a:pt x="2792139" y="57150"/>
                </a:lnTo>
                <a:lnTo>
                  <a:pt x="2731432" y="50800"/>
                </a:lnTo>
                <a:lnTo>
                  <a:pt x="2669244" y="43180"/>
                </a:lnTo>
                <a:lnTo>
                  <a:pt x="2540656" y="30480"/>
                </a:lnTo>
                <a:lnTo>
                  <a:pt x="2338131" y="15240"/>
                </a:lnTo>
                <a:lnTo>
                  <a:pt x="2268285" y="11430"/>
                </a:lnTo>
                <a:lnTo>
                  <a:pt x="2197370" y="8890"/>
                </a:lnTo>
                <a:lnTo>
                  <a:pt x="2125443" y="5080"/>
                </a:lnTo>
                <a:lnTo>
                  <a:pt x="2052564" y="3809"/>
                </a:lnTo>
                <a:lnTo>
                  <a:pt x="1978791" y="1269"/>
                </a:lnTo>
                <a:close/>
              </a:path>
              <a:path w="3657600" h="762000">
                <a:moveTo>
                  <a:pt x="3056407" y="99059"/>
                </a:moveTo>
                <a:lnTo>
                  <a:pt x="1905889" y="99059"/>
                </a:lnTo>
                <a:lnTo>
                  <a:pt x="2131698" y="102869"/>
                </a:lnTo>
                <a:lnTo>
                  <a:pt x="2276984" y="107950"/>
                </a:lnTo>
                <a:lnTo>
                  <a:pt x="2485625" y="119380"/>
                </a:lnTo>
                <a:lnTo>
                  <a:pt x="2617707" y="129540"/>
                </a:lnTo>
                <a:lnTo>
                  <a:pt x="2681433" y="135890"/>
                </a:lnTo>
                <a:lnTo>
                  <a:pt x="2743522" y="140969"/>
                </a:lnTo>
                <a:lnTo>
                  <a:pt x="2803904" y="147319"/>
                </a:lnTo>
                <a:lnTo>
                  <a:pt x="2862507" y="154940"/>
                </a:lnTo>
                <a:lnTo>
                  <a:pt x="2919263" y="161290"/>
                </a:lnTo>
                <a:lnTo>
                  <a:pt x="2974099" y="168909"/>
                </a:lnTo>
                <a:lnTo>
                  <a:pt x="3026947" y="177800"/>
                </a:lnTo>
                <a:lnTo>
                  <a:pt x="3077736" y="185419"/>
                </a:lnTo>
                <a:lnTo>
                  <a:pt x="3126394" y="194309"/>
                </a:lnTo>
                <a:lnTo>
                  <a:pt x="3217041" y="212090"/>
                </a:lnTo>
                <a:lnTo>
                  <a:pt x="3258889" y="222250"/>
                </a:lnTo>
                <a:lnTo>
                  <a:pt x="3298325" y="232409"/>
                </a:lnTo>
                <a:lnTo>
                  <a:pt x="3335280" y="242569"/>
                </a:lnTo>
                <a:lnTo>
                  <a:pt x="3401463" y="262890"/>
                </a:lnTo>
                <a:lnTo>
                  <a:pt x="3456875" y="285750"/>
                </a:lnTo>
                <a:lnTo>
                  <a:pt x="3500953" y="308609"/>
                </a:lnTo>
                <a:lnTo>
                  <a:pt x="3533135" y="332740"/>
                </a:lnTo>
                <a:lnTo>
                  <a:pt x="3557869" y="369569"/>
                </a:lnTo>
                <a:lnTo>
                  <a:pt x="3559555" y="381000"/>
                </a:lnTo>
                <a:lnTo>
                  <a:pt x="3557869" y="393700"/>
                </a:lnTo>
                <a:lnTo>
                  <a:pt x="3533135" y="430530"/>
                </a:lnTo>
                <a:lnTo>
                  <a:pt x="3500953" y="454659"/>
                </a:lnTo>
                <a:lnTo>
                  <a:pt x="3456875" y="477519"/>
                </a:lnTo>
                <a:lnTo>
                  <a:pt x="3401463" y="500380"/>
                </a:lnTo>
                <a:lnTo>
                  <a:pt x="3335280" y="520700"/>
                </a:lnTo>
                <a:lnTo>
                  <a:pt x="3298325" y="530860"/>
                </a:lnTo>
                <a:lnTo>
                  <a:pt x="3258889" y="541019"/>
                </a:lnTo>
                <a:lnTo>
                  <a:pt x="3217041" y="551180"/>
                </a:lnTo>
                <a:lnTo>
                  <a:pt x="3172853" y="560069"/>
                </a:lnTo>
                <a:lnTo>
                  <a:pt x="3077736" y="577850"/>
                </a:lnTo>
                <a:lnTo>
                  <a:pt x="3026947" y="585469"/>
                </a:lnTo>
                <a:lnTo>
                  <a:pt x="2974099" y="594360"/>
                </a:lnTo>
                <a:lnTo>
                  <a:pt x="2919263" y="600710"/>
                </a:lnTo>
                <a:lnTo>
                  <a:pt x="2803904" y="615950"/>
                </a:lnTo>
                <a:lnTo>
                  <a:pt x="2743522" y="622300"/>
                </a:lnTo>
                <a:lnTo>
                  <a:pt x="2681433" y="627380"/>
                </a:lnTo>
                <a:lnTo>
                  <a:pt x="2617707" y="633730"/>
                </a:lnTo>
                <a:lnTo>
                  <a:pt x="2485625" y="643890"/>
                </a:lnTo>
                <a:lnTo>
                  <a:pt x="2276984" y="655319"/>
                </a:lnTo>
                <a:lnTo>
                  <a:pt x="2131698" y="660400"/>
                </a:lnTo>
                <a:lnTo>
                  <a:pt x="1905889" y="664210"/>
                </a:lnTo>
                <a:lnTo>
                  <a:pt x="3056407" y="664210"/>
                </a:lnTo>
                <a:lnTo>
                  <a:pt x="3071382" y="661669"/>
                </a:lnTo>
                <a:lnTo>
                  <a:pt x="3121961" y="651510"/>
                </a:lnTo>
                <a:lnTo>
                  <a:pt x="3170646" y="640080"/>
                </a:lnTo>
                <a:lnTo>
                  <a:pt x="3217379" y="629919"/>
                </a:lnTo>
                <a:lnTo>
                  <a:pt x="3262100" y="618490"/>
                </a:lnTo>
                <a:lnTo>
                  <a:pt x="3304751" y="607060"/>
                </a:lnTo>
                <a:lnTo>
                  <a:pt x="3345273" y="594360"/>
                </a:lnTo>
                <a:lnTo>
                  <a:pt x="3383606" y="582930"/>
                </a:lnTo>
                <a:lnTo>
                  <a:pt x="3419693" y="570230"/>
                </a:lnTo>
                <a:lnTo>
                  <a:pt x="3484891" y="543560"/>
                </a:lnTo>
                <a:lnTo>
                  <a:pt x="3540397" y="515619"/>
                </a:lnTo>
                <a:lnTo>
                  <a:pt x="3585738" y="487680"/>
                </a:lnTo>
                <a:lnTo>
                  <a:pt x="3620445" y="458469"/>
                </a:lnTo>
                <a:lnTo>
                  <a:pt x="3644048" y="427990"/>
                </a:lnTo>
                <a:lnTo>
                  <a:pt x="3657600" y="381000"/>
                </a:lnTo>
                <a:lnTo>
                  <a:pt x="3656074" y="365759"/>
                </a:lnTo>
                <a:lnTo>
                  <a:pt x="3633664" y="320040"/>
                </a:lnTo>
                <a:lnTo>
                  <a:pt x="3604450" y="289559"/>
                </a:lnTo>
                <a:lnTo>
                  <a:pt x="3564367" y="261619"/>
                </a:lnTo>
                <a:lnTo>
                  <a:pt x="3513885" y="233680"/>
                </a:lnTo>
                <a:lnTo>
                  <a:pt x="3419693" y="193040"/>
                </a:lnTo>
                <a:lnTo>
                  <a:pt x="3383606" y="180340"/>
                </a:lnTo>
                <a:lnTo>
                  <a:pt x="3345273" y="168909"/>
                </a:lnTo>
                <a:lnTo>
                  <a:pt x="3304751" y="156209"/>
                </a:lnTo>
                <a:lnTo>
                  <a:pt x="3262100" y="144780"/>
                </a:lnTo>
                <a:lnTo>
                  <a:pt x="3217379" y="133350"/>
                </a:lnTo>
                <a:lnTo>
                  <a:pt x="3170646" y="123190"/>
                </a:lnTo>
                <a:lnTo>
                  <a:pt x="3121961" y="111759"/>
                </a:lnTo>
                <a:lnTo>
                  <a:pt x="3071382" y="101600"/>
                </a:lnTo>
                <a:lnTo>
                  <a:pt x="3056407" y="99059"/>
                </a:lnTo>
                <a:close/>
              </a:path>
              <a:path w="3657600" h="762000">
                <a:moveTo>
                  <a:pt x="1828800" y="0"/>
                </a:moveTo>
                <a:lnTo>
                  <a:pt x="1753416" y="1269"/>
                </a:lnTo>
                <a:lnTo>
                  <a:pt x="1904183" y="1269"/>
                </a:lnTo>
                <a:lnTo>
                  <a:pt x="1828800" y="0"/>
                </a:lnTo>
                <a:close/>
              </a:path>
            </a:pathLst>
          </a:custGeom>
          <a:solidFill>
            <a:srgbClr val="FF0000"/>
          </a:solidFill>
        </p:spPr>
        <p:txBody>
          <a:bodyPr wrap="square" lIns="0" tIns="0" rIns="0" bIns="0" rtlCol="0"/>
          <a:lstStyle/>
          <a:p>
            <a:endParaRPr/>
          </a:p>
        </p:txBody>
      </p:sp>
      <p:sp>
        <p:nvSpPr>
          <p:cNvPr id="198" name="TextBox 197">
            <a:extLst>
              <a:ext uri="{FF2B5EF4-FFF2-40B4-BE49-F238E27FC236}">
                <a16:creationId xmlns:a16="http://schemas.microsoft.com/office/drawing/2014/main" id="{3C47A31C-7DED-4C24-8B74-92AA1BAFA41F}"/>
              </a:ext>
            </a:extLst>
          </p:cNvPr>
          <p:cNvSpPr txBox="1"/>
          <p:nvPr/>
        </p:nvSpPr>
        <p:spPr>
          <a:xfrm>
            <a:off x="3094053" y="5301704"/>
            <a:ext cx="6096000" cy="461665"/>
          </a:xfrm>
          <a:prstGeom prst="rect">
            <a:avLst/>
          </a:prstGeom>
          <a:noFill/>
        </p:spPr>
        <p:txBody>
          <a:bodyPr wrap="square">
            <a:spAutoFit/>
          </a:bodyPr>
          <a:lstStyle/>
          <a:p>
            <a:pPr marL="12700">
              <a:lnSpc>
                <a:spcPct val="100000"/>
              </a:lnSpc>
              <a:spcBef>
                <a:spcPts val="105"/>
              </a:spcBef>
            </a:pPr>
            <a:r>
              <a:rPr lang="en-GB" sz="2400" spc="-5" dirty="0">
                <a:latin typeface="Arial"/>
                <a:cs typeface="Arial"/>
              </a:rPr>
              <a:t>Share Hadoop </a:t>
            </a:r>
            <a:r>
              <a:rPr lang="en-GB" sz="2400" dirty="0">
                <a:latin typeface="Arial"/>
                <a:cs typeface="Arial"/>
              </a:rPr>
              <a:t>across</a:t>
            </a:r>
            <a:r>
              <a:rPr lang="en-GB" sz="2400" spc="-60" dirty="0">
                <a:latin typeface="Arial"/>
                <a:cs typeface="Arial"/>
              </a:rPr>
              <a:t> </a:t>
            </a:r>
            <a:r>
              <a:rPr lang="en-GB" sz="2400" spc="-5" dirty="0">
                <a:latin typeface="Arial"/>
                <a:cs typeface="Arial"/>
              </a:rPr>
              <a:t>applications</a:t>
            </a:r>
            <a:endParaRPr lang="en-GB" sz="2400" dirty="0">
              <a:latin typeface="Arial"/>
              <a:cs typeface="Arial"/>
            </a:endParaRPr>
          </a:p>
        </p:txBody>
      </p:sp>
    </p:spTree>
    <p:extLst>
      <p:ext uri="{BB962C8B-B14F-4D97-AF65-F5344CB8AC3E}">
        <p14:creationId xmlns:p14="http://schemas.microsoft.com/office/powerpoint/2010/main" val="1208275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E28CD4-87CD-49D1-94D9-B2C4190AE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5" name="Text Placeholder 3">
            <a:extLst>
              <a:ext uri="{FF2B5EF4-FFF2-40B4-BE49-F238E27FC236}">
                <a16:creationId xmlns:a16="http://schemas.microsoft.com/office/drawing/2014/main" id="{B7FFB71D-1B7F-4863-BCFC-32F038329EAE}"/>
              </a:ext>
            </a:extLst>
          </p:cNvPr>
          <p:cNvSpPr txBox="1">
            <a:spLocks/>
          </p:cNvSpPr>
          <p:nvPr/>
        </p:nvSpPr>
        <p:spPr>
          <a:xfrm>
            <a:off x="450509" y="227295"/>
            <a:ext cx="8656657"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2800" b="1" i="0" u="none" strike="noStrike" kern="1200" cap="none" spc="0" normalizeH="0" baseline="0" noProof="0" dirty="0">
                <a:ln>
                  <a:noFill/>
                </a:ln>
                <a:solidFill>
                  <a:srgbClr val="604878"/>
                </a:solidFill>
                <a:effectLst/>
                <a:uLnTx/>
                <a:uFillTx/>
                <a:latin typeface="Raleway Light"/>
              </a:rPr>
              <a:t>Data is Everywhere</a:t>
            </a:r>
          </a:p>
        </p:txBody>
      </p:sp>
      <p:pic>
        <p:nvPicPr>
          <p:cNvPr id="9" name="Picture 6" descr="Amazon Echo Echo Dot 3rd Generation Charcoal - Office Depot">
            <a:extLst>
              <a:ext uri="{FF2B5EF4-FFF2-40B4-BE49-F238E27FC236}">
                <a16:creationId xmlns:a16="http://schemas.microsoft.com/office/drawing/2014/main" id="{132705F1-54C5-4F6E-9975-884059624D4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931" t="22285" r="5777" b="24706"/>
          <a:stretch/>
        </p:blipFill>
        <p:spPr bwMode="auto">
          <a:xfrm>
            <a:off x="602166" y="2062976"/>
            <a:ext cx="4493941" cy="36352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Uber Green - Sustainable Rides in Electric Vehicles on Uber in London">
            <a:extLst>
              <a:ext uri="{FF2B5EF4-FFF2-40B4-BE49-F238E27FC236}">
                <a16:creationId xmlns:a16="http://schemas.microsoft.com/office/drawing/2014/main" id="{ABCB89DB-14D2-4FB6-A87F-CCE8DF9ED3D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702" r="11527"/>
          <a:stretch/>
        </p:blipFill>
        <p:spPr bwMode="auto">
          <a:xfrm>
            <a:off x="6096000" y="1746429"/>
            <a:ext cx="1670420" cy="29020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E6FE239D-54D7-4D07-A54E-D8FF5DB559E1}"/>
              </a:ext>
            </a:extLst>
          </p:cNvPr>
          <p:cNvPicPr>
            <a:picLocks noChangeAspect="1"/>
          </p:cNvPicPr>
          <p:nvPr/>
        </p:nvPicPr>
        <p:blipFill>
          <a:blip r:embed="rId6"/>
          <a:stretch>
            <a:fillRect/>
          </a:stretch>
        </p:blipFill>
        <p:spPr>
          <a:xfrm>
            <a:off x="7851786" y="1802751"/>
            <a:ext cx="3747678" cy="2424692"/>
          </a:xfrm>
          <a:prstGeom prst="rect">
            <a:avLst/>
          </a:prstGeom>
        </p:spPr>
      </p:pic>
      <p:sp>
        <p:nvSpPr>
          <p:cNvPr id="17" name="TextBox 16">
            <a:extLst>
              <a:ext uri="{FF2B5EF4-FFF2-40B4-BE49-F238E27FC236}">
                <a16:creationId xmlns:a16="http://schemas.microsoft.com/office/drawing/2014/main" id="{E7A27E4F-F377-4BAC-A99B-0DA3B80FCEB7}"/>
              </a:ext>
            </a:extLst>
          </p:cNvPr>
          <p:cNvSpPr txBox="1"/>
          <p:nvPr/>
        </p:nvSpPr>
        <p:spPr>
          <a:xfrm>
            <a:off x="7976122" y="4267791"/>
            <a:ext cx="421587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Smart car generates 20 TB data per day.</a:t>
            </a:r>
          </a:p>
        </p:txBody>
      </p:sp>
    </p:spTree>
    <p:extLst>
      <p:ext uri="{BB962C8B-B14F-4D97-AF65-F5344CB8AC3E}">
        <p14:creationId xmlns:p14="http://schemas.microsoft.com/office/powerpoint/2010/main" val="607160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Hadoop Ecosystem: YARN</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198" name="TextBox 197">
            <a:extLst>
              <a:ext uri="{FF2B5EF4-FFF2-40B4-BE49-F238E27FC236}">
                <a16:creationId xmlns:a16="http://schemas.microsoft.com/office/drawing/2014/main" id="{3C47A31C-7DED-4C24-8B74-92AA1BAFA41F}"/>
              </a:ext>
            </a:extLst>
          </p:cNvPr>
          <p:cNvSpPr txBox="1"/>
          <p:nvPr/>
        </p:nvSpPr>
        <p:spPr>
          <a:xfrm>
            <a:off x="961697" y="1612572"/>
            <a:ext cx="9790386" cy="1595309"/>
          </a:xfrm>
          <a:prstGeom prst="rect">
            <a:avLst/>
          </a:prstGeom>
          <a:noFill/>
        </p:spPr>
        <p:txBody>
          <a:bodyPr wrap="square">
            <a:spAutoFit/>
          </a:bodyPr>
          <a:lstStyle/>
          <a:p>
            <a:pPr marL="355600" indent="-342900">
              <a:lnSpc>
                <a:spcPct val="100000"/>
              </a:lnSpc>
              <a:spcBef>
                <a:spcPts val="105"/>
              </a:spcBef>
              <a:buFont typeface="Arial" panose="020B0604020202020204" pitchFamily="34" charset="0"/>
              <a:buChar char="•"/>
            </a:pPr>
            <a:r>
              <a:rPr lang="en-GB" sz="2400" spc="-5" dirty="0">
                <a:latin typeface="Arial"/>
                <a:cs typeface="Arial"/>
              </a:rPr>
              <a:t>Connecting link between high level application and low-level Hadoop implementation</a:t>
            </a:r>
          </a:p>
          <a:p>
            <a:pPr marL="355600" indent="-342900">
              <a:lnSpc>
                <a:spcPct val="100000"/>
              </a:lnSpc>
              <a:spcBef>
                <a:spcPts val="105"/>
              </a:spcBef>
              <a:buFont typeface="Arial" panose="020B0604020202020204" pitchFamily="34" charset="0"/>
              <a:buChar char="•"/>
            </a:pPr>
            <a:r>
              <a:rPr lang="en-GB" sz="2400" spc="-5" dirty="0">
                <a:latin typeface="Arial"/>
                <a:cs typeface="Arial"/>
              </a:rPr>
              <a:t>Converts Hadoop from map reduce to big data processing core</a:t>
            </a:r>
          </a:p>
          <a:p>
            <a:pPr marL="355600" indent="-342900">
              <a:lnSpc>
                <a:spcPct val="100000"/>
              </a:lnSpc>
              <a:spcBef>
                <a:spcPts val="105"/>
              </a:spcBef>
              <a:buFont typeface="Arial" panose="020B0604020202020204" pitchFamily="34" charset="0"/>
              <a:buChar char="•"/>
            </a:pPr>
            <a:endParaRPr lang="en-GB" sz="2400" dirty="0">
              <a:latin typeface="Arial"/>
              <a:cs typeface="Arial"/>
            </a:endParaRPr>
          </a:p>
        </p:txBody>
      </p:sp>
    </p:spTree>
    <p:extLst>
      <p:ext uri="{BB962C8B-B14F-4D97-AF65-F5344CB8AC3E}">
        <p14:creationId xmlns:p14="http://schemas.microsoft.com/office/powerpoint/2010/main" val="3061382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Hadoop Ecosystem</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5" name="object 2">
            <a:extLst>
              <a:ext uri="{FF2B5EF4-FFF2-40B4-BE49-F238E27FC236}">
                <a16:creationId xmlns:a16="http://schemas.microsoft.com/office/drawing/2014/main" id="{996779E6-A908-4D6A-9D16-C158CD0BE528}"/>
              </a:ext>
            </a:extLst>
          </p:cNvPr>
          <p:cNvSpPr/>
          <p:nvPr/>
        </p:nvSpPr>
        <p:spPr>
          <a:xfrm>
            <a:off x="1607842" y="3156903"/>
            <a:ext cx="1040765" cy="568960"/>
          </a:xfrm>
          <a:custGeom>
            <a:avLst/>
            <a:gdLst/>
            <a:ahLst/>
            <a:cxnLst/>
            <a:rect l="l" t="t" r="r" b="b"/>
            <a:pathLst>
              <a:path w="1040765" h="568960">
                <a:moveTo>
                  <a:pt x="958375" y="0"/>
                </a:moveTo>
                <a:lnTo>
                  <a:pt x="82182" y="0"/>
                </a:lnTo>
                <a:lnTo>
                  <a:pt x="50334" y="6466"/>
                </a:lnTo>
                <a:lnTo>
                  <a:pt x="24196" y="24096"/>
                </a:lnTo>
                <a:lnTo>
                  <a:pt x="6505" y="50238"/>
                </a:lnTo>
                <a:lnTo>
                  <a:pt x="0" y="82240"/>
                </a:lnTo>
                <a:lnTo>
                  <a:pt x="0" y="486528"/>
                </a:lnTo>
                <a:lnTo>
                  <a:pt x="6505" y="518400"/>
                </a:lnTo>
                <a:lnTo>
                  <a:pt x="24196" y="544524"/>
                </a:lnTo>
                <a:lnTo>
                  <a:pt x="50334" y="562187"/>
                </a:lnTo>
                <a:lnTo>
                  <a:pt x="82182" y="568678"/>
                </a:lnTo>
                <a:lnTo>
                  <a:pt x="958375" y="568678"/>
                </a:lnTo>
                <a:lnTo>
                  <a:pt x="990326" y="562187"/>
                </a:lnTo>
                <a:lnTo>
                  <a:pt x="1016515" y="544524"/>
                </a:lnTo>
                <a:lnTo>
                  <a:pt x="1034222" y="518400"/>
                </a:lnTo>
                <a:lnTo>
                  <a:pt x="1040728" y="486528"/>
                </a:lnTo>
                <a:lnTo>
                  <a:pt x="1040728" y="82240"/>
                </a:lnTo>
                <a:lnTo>
                  <a:pt x="1034222" y="50238"/>
                </a:lnTo>
                <a:lnTo>
                  <a:pt x="1016515" y="24096"/>
                </a:lnTo>
                <a:lnTo>
                  <a:pt x="990326" y="6466"/>
                </a:lnTo>
                <a:lnTo>
                  <a:pt x="958375" y="0"/>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sp>
        <p:nvSpPr>
          <p:cNvPr id="6" name="object 3">
            <a:extLst>
              <a:ext uri="{FF2B5EF4-FFF2-40B4-BE49-F238E27FC236}">
                <a16:creationId xmlns:a16="http://schemas.microsoft.com/office/drawing/2014/main" id="{02F8D6D2-6950-49A8-B0D4-B3116DEF0185}"/>
              </a:ext>
            </a:extLst>
          </p:cNvPr>
          <p:cNvSpPr/>
          <p:nvPr/>
        </p:nvSpPr>
        <p:spPr>
          <a:xfrm>
            <a:off x="1607842" y="3156903"/>
            <a:ext cx="1040765" cy="568960"/>
          </a:xfrm>
          <a:custGeom>
            <a:avLst/>
            <a:gdLst/>
            <a:ahLst/>
            <a:cxnLst/>
            <a:rect l="l" t="t" r="r" b="b"/>
            <a:pathLst>
              <a:path w="1040765" h="568960">
                <a:moveTo>
                  <a:pt x="82182" y="0"/>
                </a:moveTo>
                <a:lnTo>
                  <a:pt x="958375" y="0"/>
                </a:lnTo>
                <a:lnTo>
                  <a:pt x="990326" y="6466"/>
                </a:lnTo>
                <a:lnTo>
                  <a:pt x="1016515" y="24096"/>
                </a:lnTo>
                <a:lnTo>
                  <a:pt x="1034222" y="50238"/>
                </a:lnTo>
                <a:lnTo>
                  <a:pt x="1040728" y="82240"/>
                </a:lnTo>
                <a:lnTo>
                  <a:pt x="1040728" y="486528"/>
                </a:lnTo>
                <a:lnTo>
                  <a:pt x="1034222" y="518400"/>
                </a:lnTo>
                <a:lnTo>
                  <a:pt x="1016515" y="544524"/>
                </a:lnTo>
                <a:lnTo>
                  <a:pt x="990326" y="562187"/>
                </a:lnTo>
                <a:lnTo>
                  <a:pt x="958375" y="568677"/>
                </a:lnTo>
                <a:lnTo>
                  <a:pt x="82182" y="568677"/>
                </a:lnTo>
                <a:lnTo>
                  <a:pt x="50334" y="562187"/>
                </a:lnTo>
                <a:lnTo>
                  <a:pt x="24196" y="544524"/>
                </a:lnTo>
                <a:lnTo>
                  <a:pt x="6505" y="518400"/>
                </a:lnTo>
                <a:lnTo>
                  <a:pt x="0" y="486528"/>
                </a:lnTo>
                <a:lnTo>
                  <a:pt x="0" y="82240"/>
                </a:lnTo>
                <a:lnTo>
                  <a:pt x="6505" y="50238"/>
                </a:lnTo>
                <a:lnTo>
                  <a:pt x="24196" y="24096"/>
                </a:lnTo>
                <a:lnTo>
                  <a:pt x="50334" y="6466"/>
                </a:lnTo>
                <a:lnTo>
                  <a:pt x="82182" y="0"/>
                </a:lnTo>
                <a:close/>
              </a:path>
            </a:pathLst>
          </a:custGeom>
          <a:ln w="8812">
            <a:solidFill>
              <a:srgbClr val="000000"/>
            </a:solidFill>
          </a:ln>
        </p:spPr>
        <p:txBody>
          <a:bodyPr wrap="square" lIns="0" tIns="0" rIns="0" bIns="0" rtlCol="0"/>
          <a:lstStyle/>
          <a:p>
            <a:pPr defTabSz="914400"/>
            <a:endParaRPr>
              <a:solidFill>
                <a:prstClr val="black"/>
              </a:solidFill>
              <a:latin typeface="Calibri"/>
            </a:endParaRPr>
          </a:p>
        </p:txBody>
      </p:sp>
      <p:sp>
        <p:nvSpPr>
          <p:cNvPr id="7" name="object 4">
            <a:extLst>
              <a:ext uri="{FF2B5EF4-FFF2-40B4-BE49-F238E27FC236}">
                <a16:creationId xmlns:a16="http://schemas.microsoft.com/office/drawing/2014/main" id="{B8B20748-C123-4D0F-B944-3B274E240BB1}"/>
              </a:ext>
            </a:extLst>
          </p:cNvPr>
          <p:cNvSpPr/>
          <p:nvPr/>
        </p:nvSpPr>
        <p:spPr>
          <a:xfrm>
            <a:off x="1690024" y="3156903"/>
            <a:ext cx="0" cy="0"/>
          </a:xfrm>
          <a:custGeom>
            <a:avLst/>
            <a:gdLst/>
            <a:ahLst/>
            <a:cxnLst/>
            <a:rect l="l" t="t" r="r" b="b"/>
            <a:pathLst>
              <a:path>
                <a:moveTo>
                  <a:pt x="0" y="0"/>
                </a:moveTo>
                <a:lnTo>
                  <a:pt x="0" y="0"/>
                </a:lnTo>
              </a:path>
            </a:pathLst>
          </a:custGeom>
          <a:ln w="8807">
            <a:solidFill>
              <a:srgbClr val="000000"/>
            </a:solidFill>
          </a:ln>
        </p:spPr>
        <p:txBody>
          <a:bodyPr wrap="square" lIns="0" tIns="0" rIns="0" bIns="0" rtlCol="0"/>
          <a:lstStyle/>
          <a:p>
            <a:pPr defTabSz="914400"/>
            <a:endParaRPr>
              <a:solidFill>
                <a:prstClr val="black"/>
              </a:solidFill>
              <a:latin typeface="Calibri"/>
            </a:endParaRPr>
          </a:p>
        </p:txBody>
      </p:sp>
      <p:sp>
        <p:nvSpPr>
          <p:cNvPr id="8" name="object 5">
            <a:extLst>
              <a:ext uri="{FF2B5EF4-FFF2-40B4-BE49-F238E27FC236}">
                <a16:creationId xmlns:a16="http://schemas.microsoft.com/office/drawing/2014/main" id="{D906B572-9223-4EF0-AAD7-715C717DE373}"/>
              </a:ext>
            </a:extLst>
          </p:cNvPr>
          <p:cNvSpPr txBox="1"/>
          <p:nvPr/>
        </p:nvSpPr>
        <p:spPr>
          <a:xfrm>
            <a:off x="1663061" y="3286714"/>
            <a:ext cx="462915" cy="288925"/>
          </a:xfrm>
          <a:prstGeom prst="rect">
            <a:avLst/>
          </a:prstGeom>
        </p:spPr>
        <p:txBody>
          <a:bodyPr vert="horz" wrap="square" lIns="0" tIns="15875" rIns="0" bIns="0" rtlCol="0">
            <a:spAutoFit/>
          </a:bodyPr>
          <a:lstStyle/>
          <a:p>
            <a:pPr marL="12700" defTabSz="914400">
              <a:spcBef>
                <a:spcPts val="125"/>
              </a:spcBef>
            </a:pPr>
            <a:r>
              <a:rPr sz="1700" spc="15" dirty="0">
                <a:solidFill>
                  <a:prstClr val="black"/>
                </a:solidFill>
                <a:latin typeface="Arial"/>
                <a:cs typeface="Arial"/>
              </a:rPr>
              <a:t>H</a:t>
            </a:r>
            <a:r>
              <a:rPr sz="1700" dirty="0">
                <a:solidFill>
                  <a:prstClr val="black"/>
                </a:solidFill>
                <a:latin typeface="Arial"/>
                <a:cs typeface="Arial"/>
              </a:rPr>
              <a:t>i</a:t>
            </a:r>
            <a:r>
              <a:rPr sz="1700" spc="5" dirty="0">
                <a:solidFill>
                  <a:prstClr val="black"/>
                </a:solidFill>
                <a:latin typeface="Arial"/>
                <a:cs typeface="Arial"/>
              </a:rPr>
              <a:t>ve</a:t>
            </a:r>
            <a:endParaRPr sz="1700">
              <a:solidFill>
                <a:prstClr val="black"/>
              </a:solidFill>
              <a:latin typeface="Arial"/>
              <a:cs typeface="Arial"/>
            </a:endParaRPr>
          </a:p>
        </p:txBody>
      </p:sp>
      <p:sp>
        <p:nvSpPr>
          <p:cNvPr id="9" name="object 6">
            <a:extLst>
              <a:ext uri="{FF2B5EF4-FFF2-40B4-BE49-F238E27FC236}">
                <a16:creationId xmlns:a16="http://schemas.microsoft.com/office/drawing/2014/main" id="{5389AA0B-D973-4818-947C-AD84F2D264B2}"/>
              </a:ext>
            </a:extLst>
          </p:cNvPr>
          <p:cNvSpPr/>
          <p:nvPr/>
        </p:nvSpPr>
        <p:spPr>
          <a:xfrm>
            <a:off x="2096639" y="3238507"/>
            <a:ext cx="484718" cy="406198"/>
          </a:xfrm>
          <a:prstGeom prst="rect">
            <a:avLst/>
          </a:prstGeom>
          <a:blipFill>
            <a:blip r:embed="rId4" cstate="print"/>
            <a:stretch>
              <a:fillRect/>
            </a:stretch>
          </a:blipFill>
        </p:spPr>
        <p:txBody>
          <a:bodyPr wrap="square" lIns="0" tIns="0" rIns="0" bIns="0" rtlCol="0"/>
          <a:lstStyle/>
          <a:p>
            <a:pPr defTabSz="914400"/>
            <a:endParaRPr>
              <a:solidFill>
                <a:prstClr val="black"/>
              </a:solidFill>
              <a:latin typeface="Calibri"/>
            </a:endParaRPr>
          </a:p>
        </p:txBody>
      </p:sp>
      <p:sp>
        <p:nvSpPr>
          <p:cNvPr id="10" name="object 7">
            <a:extLst>
              <a:ext uri="{FF2B5EF4-FFF2-40B4-BE49-F238E27FC236}">
                <a16:creationId xmlns:a16="http://schemas.microsoft.com/office/drawing/2014/main" id="{C3ED12F0-15D7-47F8-9981-CEFD377AB402}"/>
              </a:ext>
            </a:extLst>
          </p:cNvPr>
          <p:cNvSpPr/>
          <p:nvPr/>
        </p:nvSpPr>
        <p:spPr>
          <a:xfrm>
            <a:off x="2716333" y="3156903"/>
            <a:ext cx="1040130" cy="568960"/>
          </a:xfrm>
          <a:custGeom>
            <a:avLst/>
            <a:gdLst/>
            <a:ahLst/>
            <a:cxnLst/>
            <a:rect l="l" t="t" r="r" b="b"/>
            <a:pathLst>
              <a:path w="1040130" h="568960">
                <a:moveTo>
                  <a:pt x="957598" y="0"/>
                </a:moveTo>
                <a:lnTo>
                  <a:pt x="82353" y="0"/>
                </a:lnTo>
                <a:lnTo>
                  <a:pt x="50094" y="6466"/>
                </a:lnTo>
                <a:lnTo>
                  <a:pt x="23939" y="24096"/>
                </a:lnTo>
                <a:lnTo>
                  <a:pt x="6403" y="50238"/>
                </a:lnTo>
                <a:lnTo>
                  <a:pt x="0" y="82240"/>
                </a:lnTo>
                <a:lnTo>
                  <a:pt x="0" y="486528"/>
                </a:lnTo>
                <a:lnTo>
                  <a:pt x="6403" y="518400"/>
                </a:lnTo>
                <a:lnTo>
                  <a:pt x="23939" y="544524"/>
                </a:lnTo>
                <a:lnTo>
                  <a:pt x="50094" y="562187"/>
                </a:lnTo>
                <a:lnTo>
                  <a:pt x="82353" y="568678"/>
                </a:lnTo>
                <a:lnTo>
                  <a:pt x="957598" y="568678"/>
                </a:lnTo>
                <a:lnTo>
                  <a:pt x="989871" y="562187"/>
                </a:lnTo>
                <a:lnTo>
                  <a:pt x="1016057" y="544524"/>
                </a:lnTo>
                <a:lnTo>
                  <a:pt x="1033624" y="518400"/>
                </a:lnTo>
                <a:lnTo>
                  <a:pt x="1040043" y="486528"/>
                </a:lnTo>
                <a:lnTo>
                  <a:pt x="1040043" y="82240"/>
                </a:lnTo>
                <a:lnTo>
                  <a:pt x="1033624" y="50238"/>
                </a:lnTo>
                <a:lnTo>
                  <a:pt x="1016057" y="24096"/>
                </a:lnTo>
                <a:lnTo>
                  <a:pt x="989871" y="6466"/>
                </a:lnTo>
                <a:lnTo>
                  <a:pt x="957598" y="0"/>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sp>
        <p:nvSpPr>
          <p:cNvPr id="11" name="object 8">
            <a:extLst>
              <a:ext uri="{FF2B5EF4-FFF2-40B4-BE49-F238E27FC236}">
                <a16:creationId xmlns:a16="http://schemas.microsoft.com/office/drawing/2014/main" id="{8EEF4DEA-858A-4F93-933A-12C07AE1A6C7}"/>
              </a:ext>
            </a:extLst>
          </p:cNvPr>
          <p:cNvSpPr/>
          <p:nvPr/>
        </p:nvSpPr>
        <p:spPr>
          <a:xfrm>
            <a:off x="2716333" y="3156903"/>
            <a:ext cx="1040130" cy="568960"/>
          </a:xfrm>
          <a:custGeom>
            <a:avLst/>
            <a:gdLst/>
            <a:ahLst/>
            <a:cxnLst/>
            <a:rect l="l" t="t" r="r" b="b"/>
            <a:pathLst>
              <a:path w="1040130" h="568960">
                <a:moveTo>
                  <a:pt x="82353" y="0"/>
                </a:moveTo>
                <a:lnTo>
                  <a:pt x="957598" y="0"/>
                </a:lnTo>
                <a:lnTo>
                  <a:pt x="989871" y="6466"/>
                </a:lnTo>
                <a:lnTo>
                  <a:pt x="1016057" y="24096"/>
                </a:lnTo>
                <a:lnTo>
                  <a:pt x="1033624" y="50238"/>
                </a:lnTo>
                <a:lnTo>
                  <a:pt x="1040043" y="82240"/>
                </a:lnTo>
                <a:lnTo>
                  <a:pt x="1040043" y="486528"/>
                </a:lnTo>
                <a:lnTo>
                  <a:pt x="1033624" y="518400"/>
                </a:lnTo>
                <a:lnTo>
                  <a:pt x="1016057" y="544524"/>
                </a:lnTo>
                <a:lnTo>
                  <a:pt x="989871" y="562187"/>
                </a:lnTo>
                <a:lnTo>
                  <a:pt x="957598" y="568677"/>
                </a:lnTo>
                <a:lnTo>
                  <a:pt x="82353" y="568677"/>
                </a:lnTo>
                <a:lnTo>
                  <a:pt x="50094" y="562187"/>
                </a:lnTo>
                <a:lnTo>
                  <a:pt x="23939" y="544524"/>
                </a:lnTo>
                <a:lnTo>
                  <a:pt x="6403" y="518400"/>
                </a:lnTo>
                <a:lnTo>
                  <a:pt x="0" y="486528"/>
                </a:lnTo>
                <a:lnTo>
                  <a:pt x="0" y="82240"/>
                </a:lnTo>
                <a:lnTo>
                  <a:pt x="6403" y="50238"/>
                </a:lnTo>
                <a:lnTo>
                  <a:pt x="23939" y="24096"/>
                </a:lnTo>
                <a:lnTo>
                  <a:pt x="50094" y="6466"/>
                </a:lnTo>
                <a:lnTo>
                  <a:pt x="82353" y="0"/>
                </a:lnTo>
                <a:close/>
              </a:path>
            </a:pathLst>
          </a:custGeom>
          <a:ln w="8812">
            <a:solidFill>
              <a:srgbClr val="000000"/>
            </a:solidFill>
          </a:ln>
        </p:spPr>
        <p:txBody>
          <a:bodyPr wrap="square" lIns="0" tIns="0" rIns="0" bIns="0" rtlCol="0"/>
          <a:lstStyle/>
          <a:p>
            <a:pPr defTabSz="914400"/>
            <a:endParaRPr>
              <a:solidFill>
                <a:prstClr val="black"/>
              </a:solidFill>
              <a:latin typeface="Calibri"/>
            </a:endParaRPr>
          </a:p>
        </p:txBody>
      </p:sp>
      <p:sp>
        <p:nvSpPr>
          <p:cNvPr id="12" name="object 9">
            <a:extLst>
              <a:ext uri="{FF2B5EF4-FFF2-40B4-BE49-F238E27FC236}">
                <a16:creationId xmlns:a16="http://schemas.microsoft.com/office/drawing/2014/main" id="{46884756-42D9-480D-B794-2EEE9AC53225}"/>
              </a:ext>
            </a:extLst>
          </p:cNvPr>
          <p:cNvSpPr/>
          <p:nvPr/>
        </p:nvSpPr>
        <p:spPr>
          <a:xfrm>
            <a:off x="2798686" y="3156903"/>
            <a:ext cx="0" cy="0"/>
          </a:xfrm>
          <a:custGeom>
            <a:avLst/>
            <a:gdLst/>
            <a:ahLst/>
            <a:cxnLst/>
            <a:rect l="l" t="t" r="r" b="b"/>
            <a:pathLst>
              <a:path>
                <a:moveTo>
                  <a:pt x="0" y="0"/>
                </a:moveTo>
                <a:lnTo>
                  <a:pt x="0" y="0"/>
                </a:lnTo>
              </a:path>
            </a:pathLst>
          </a:custGeom>
          <a:ln w="8807">
            <a:solidFill>
              <a:srgbClr val="000000"/>
            </a:solidFill>
          </a:ln>
        </p:spPr>
        <p:txBody>
          <a:bodyPr wrap="square" lIns="0" tIns="0" rIns="0" bIns="0" rtlCol="0"/>
          <a:lstStyle/>
          <a:p>
            <a:pPr defTabSz="914400"/>
            <a:endParaRPr>
              <a:solidFill>
                <a:prstClr val="black"/>
              </a:solidFill>
              <a:latin typeface="Calibri"/>
            </a:endParaRPr>
          </a:p>
        </p:txBody>
      </p:sp>
      <p:sp>
        <p:nvSpPr>
          <p:cNvPr id="14" name="object 10">
            <a:extLst>
              <a:ext uri="{FF2B5EF4-FFF2-40B4-BE49-F238E27FC236}">
                <a16:creationId xmlns:a16="http://schemas.microsoft.com/office/drawing/2014/main" id="{2664279A-454F-45FC-BB21-0560A576774F}"/>
              </a:ext>
            </a:extLst>
          </p:cNvPr>
          <p:cNvSpPr txBox="1"/>
          <p:nvPr/>
        </p:nvSpPr>
        <p:spPr>
          <a:xfrm>
            <a:off x="2865512" y="3286714"/>
            <a:ext cx="342265" cy="288925"/>
          </a:xfrm>
          <a:prstGeom prst="rect">
            <a:avLst/>
          </a:prstGeom>
        </p:spPr>
        <p:txBody>
          <a:bodyPr vert="horz" wrap="square" lIns="0" tIns="15875" rIns="0" bIns="0" rtlCol="0">
            <a:spAutoFit/>
          </a:bodyPr>
          <a:lstStyle/>
          <a:p>
            <a:pPr marL="12700" defTabSz="914400">
              <a:spcBef>
                <a:spcPts val="125"/>
              </a:spcBef>
            </a:pPr>
            <a:r>
              <a:rPr sz="1700" spc="5" dirty="0">
                <a:solidFill>
                  <a:prstClr val="black"/>
                </a:solidFill>
                <a:latin typeface="Arial"/>
                <a:cs typeface="Arial"/>
              </a:rPr>
              <a:t>Pi</a:t>
            </a:r>
            <a:r>
              <a:rPr sz="1700" spc="15" dirty="0">
                <a:solidFill>
                  <a:prstClr val="black"/>
                </a:solidFill>
                <a:latin typeface="Arial"/>
                <a:cs typeface="Arial"/>
              </a:rPr>
              <a:t>g</a:t>
            </a:r>
            <a:endParaRPr sz="1700">
              <a:solidFill>
                <a:prstClr val="black"/>
              </a:solidFill>
              <a:latin typeface="Arial"/>
              <a:cs typeface="Arial"/>
            </a:endParaRPr>
          </a:p>
        </p:txBody>
      </p:sp>
      <p:sp>
        <p:nvSpPr>
          <p:cNvPr id="15" name="object 11">
            <a:extLst>
              <a:ext uri="{FF2B5EF4-FFF2-40B4-BE49-F238E27FC236}">
                <a16:creationId xmlns:a16="http://schemas.microsoft.com/office/drawing/2014/main" id="{8F26FE98-2847-49FD-82F3-0293E4341D99}"/>
              </a:ext>
            </a:extLst>
          </p:cNvPr>
          <p:cNvSpPr/>
          <p:nvPr/>
        </p:nvSpPr>
        <p:spPr>
          <a:xfrm>
            <a:off x="3344973" y="3245949"/>
            <a:ext cx="285938" cy="390405"/>
          </a:xfrm>
          <a:prstGeom prst="rect">
            <a:avLst/>
          </a:prstGeom>
          <a:blipFill>
            <a:blip r:embed="rId5" cstate="print"/>
            <a:stretch>
              <a:fillRect/>
            </a:stretch>
          </a:blipFill>
        </p:spPr>
        <p:txBody>
          <a:bodyPr wrap="square" lIns="0" tIns="0" rIns="0" bIns="0" rtlCol="0"/>
          <a:lstStyle/>
          <a:p>
            <a:pPr defTabSz="914400"/>
            <a:endParaRPr>
              <a:solidFill>
                <a:prstClr val="black"/>
              </a:solidFill>
              <a:latin typeface="Calibri"/>
            </a:endParaRPr>
          </a:p>
        </p:txBody>
      </p:sp>
      <p:sp>
        <p:nvSpPr>
          <p:cNvPr id="16" name="object 12">
            <a:extLst>
              <a:ext uri="{FF2B5EF4-FFF2-40B4-BE49-F238E27FC236}">
                <a16:creationId xmlns:a16="http://schemas.microsoft.com/office/drawing/2014/main" id="{D27BA82F-DC87-4C3C-8938-CC55F6A18497}"/>
              </a:ext>
            </a:extLst>
          </p:cNvPr>
          <p:cNvSpPr/>
          <p:nvPr/>
        </p:nvSpPr>
        <p:spPr>
          <a:xfrm>
            <a:off x="1607842" y="3789263"/>
            <a:ext cx="3265170" cy="476250"/>
          </a:xfrm>
          <a:custGeom>
            <a:avLst/>
            <a:gdLst/>
            <a:ahLst/>
            <a:cxnLst/>
            <a:rect l="l" t="t" r="r" b="b"/>
            <a:pathLst>
              <a:path w="3265170" h="476250">
                <a:moveTo>
                  <a:pt x="3182922" y="0"/>
                </a:moveTo>
                <a:lnTo>
                  <a:pt x="82182" y="0"/>
                </a:lnTo>
                <a:lnTo>
                  <a:pt x="50334" y="6491"/>
                </a:lnTo>
                <a:lnTo>
                  <a:pt x="24196" y="24164"/>
                </a:lnTo>
                <a:lnTo>
                  <a:pt x="6505" y="50315"/>
                </a:lnTo>
                <a:lnTo>
                  <a:pt x="0" y="82240"/>
                </a:lnTo>
                <a:lnTo>
                  <a:pt x="0" y="393434"/>
                </a:lnTo>
                <a:lnTo>
                  <a:pt x="6505" y="425334"/>
                </a:lnTo>
                <a:lnTo>
                  <a:pt x="24196" y="451475"/>
                </a:lnTo>
                <a:lnTo>
                  <a:pt x="50334" y="469146"/>
                </a:lnTo>
                <a:lnTo>
                  <a:pt x="82182" y="475638"/>
                </a:lnTo>
                <a:lnTo>
                  <a:pt x="3182922" y="475638"/>
                </a:lnTo>
                <a:lnTo>
                  <a:pt x="3214883" y="469146"/>
                </a:lnTo>
                <a:lnTo>
                  <a:pt x="3241005" y="451475"/>
                </a:lnTo>
                <a:lnTo>
                  <a:pt x="3258628" y="425334"/>
                </a:lnTo>
                <a:lnTo>
                  <a:pt x="3265093" y="393434"/>
                </a:lnTo>
                <a:lnTo>
                  <a:pt x="3265093" y="82240"/>
                </a:lnTo>
                <a:lnTo>
                  <a:pt x="3258628" y="50315"/>
                </a:lnTo>
                <a:lnTo>
                  <a:pt x="3241005" y="24164"/>
                </a:lnTo>
                <a:lnTo>
                  <a:pt x="3214883" y="6491"/>
                </a:lnTo>
                <a:lnTo>
                  <a:pt x="3182922" y="0"/>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sp>
        <p:nvSpPr>
          <p:cNvPr id="17" name="object 13">
            <a:extLst>
              <a:ext uri="{FF2B5EF4-FFF2-40B4-BE49-F238E27FC236}">
                <a16:creationId xmlns:a16="http://schemas.microsoft.com/office/drawing/2014/main" id="{D8722481-30E5-4A45-8B21-166AF5CE259C}"/>
              </a:ext>
            </a:extLst>
          </p:cNvPr>
          <p:cNvSpPr/>
          <p:nvPr/>
        </p:nvSpPr>
        <p:spPr>
          <a:xfrm>
            <a:off x="1607842" y="3789263"/>
            <a:ext cx="3265170" cy="476250"/>
          </a:xfrm>
          <a:custGeom>
            <a:avLst/>
            <a:gdLst/>
            <a:ahLst/>
            <a:cxnLst/>
            <a:rect l="l" t="t" r="r" b="b"/>
            <a:pathLst>
              <a:path w="3265170" h="476250">
                <a:moveTo>
                  <a:pt x="82182" y="0"/>
                </a:moveTo>
                <a:lnTo>
                  <a:pt x="3182922" y="0"/>
                </a:lnTo>
                <a:lnTo>
                  <a:pt x="3214883" y="6491"/>
                </a:lnTo>
                <a:lnTo>
                  <a:pt x="3241005" y="24164"/>
                </a:lnTo>
                <a:lnTo>
                  <a:pt x="3258628" y="50315"/>
                </a:lnTo>
                <a:lnTo>
                  <a:pt x="3265093" y="82240"/>
                </a:lnTo>
                <a:lnTo>
                  <a:pt x="3265093" y="393434"/>
                </a:lnTo>
                <a:lnTo>
                  <a:pt x="3258628" y="425334"/>
                </a:lnTo>
                <a:lnTo>
                  <a:pt x="3241005" y="451475"/>
                </a:lnTo>
                <a:lnTo>
                  <a:pt x="3214883" y="469146"/>
                </a:lnTo>
                <a:lnTo>
                  <a:pt x="3182922" y="475638"/>
                </a:lnTo>
                <a:lnTo>
                  <a:pt x="82182" y="475638"/>
                </a:lnTo>
                <a:lnTo>
                  <a:pt x="50334" y="469146"/>
                </a:lnTo>
                <a:lnTo>
                  <a:pt x="24196" y="451475"/>
                </a:lnTo>
                <a:lnTo>
                  <a:pt x="6505" y="425334"/>
                </a:lnTo>
                <a:lnTo>
                  <a:pt x="0" y="393434"/>
                </a:lnTo>
                <a:lnTo>
                  <a:pt x="0" y="82240"/>
                </a:lnTo>
                <a:lnTo>
                  <a:pt x="6505" y="50315"/>
                </a:lnTo>
                <a:lnTo>
                  <a:pt x="24196" y="24164"/>
                </a:lnTo>
                <a:lnTo>
                  <a:pt x="50334" y="6491"/>
                </a:lnTo>
                <a:lnTo>
                  <a:pt x="82182" y="0"/>
                </a:lnTo>
                <a:close/>
              </a:path>
            </a:pathLst>
          </a:custGeom>
          <a:ln w="8808">
            <a:solidFill>
              <a:srgbClr val="000000"/>
            </a:solidFill>
          </a:ln>
        </p:spPr>
        <p:txBody>
          <a:bodyPr wrap="square" lIns="0" tIns="0" rIns="0" bIns="0" rtlCol="0"/>
          <a:lstStyle/>
          <a:p>
            <a:pPr defTabSz="914400"/>
            <a:endParaRPr>
              <a:solidFill>
                <a:prstClr val="black"/>
              </a:solidFill>
              <a:latin typeface="Calibri"/>
            </a:endParaRPr>
          </a:p>
        </p:txBody>
      </p:sp>
      <p:sp>
        <p:nvSpPr>
          <p:cNvPr id="18" name="object 14">
            <a:extLst>
              <a:ext uri="{FF2B5EF4-FFF2-40B4-BE49-F238E27FC236}">
                <a16:creationId xmlns:a16="http://schemas.microsoft.com/office/drawing/2014/main" id="{99B207F7-CD38-4021-8278-43B85854E409}"/>
              </a:ext>
            </a:extLst>
          </p:cNvPr>
          <p:cNvSpPr/>
          <p:nvPr/>
        </p:nvSpPr>
        <p:spPr>
          <a:xfrm>
            <a:off x="1690024" y="3789263"/>
            <a:ext cx="0" cy="0"/>
          </a:xfrm>
          <a:custGeom>
            <a:avLst/>
            <a:gdLst/>
            <a:ahLst/>
            <a:cxnLst/>
            <a:rect l="l" t="t" r="r" b="b"/>
            <a:pathLst>
              <a:path>
                <a:moveTo>
                  <a:pt x="0" y="0"/>
                </a:moveTo>
                <a:lnTo>
                  <a:pt x="0" y="0"/>
                </a:lnTo>
              </a:path>
            </a:pathLst>
          </a:custGeom>
          <a:ln w="8807">
            <a:solidFill>
              <a:srgbClr val="000000"/>
            </a:solidFill>
          </a:ln>
        </p:spPr>
        <p:txBody>
          <a:bodyPr wrap="square" lIns="0" tIns="0" rIns="0" bIns="0" rtlCol="0"/>
          <a:lstStyle/>
          <a:p>
            <a:pPr defTabSz="914400"/>
            <a:endParaRPr>
              <a:solidFill>
                <a:prstClr val="black"/>
              </a:solidFill>
              <a:latin typeface="Calibri"/>
            </a:endParaRPr>
          </a:p>
        </p:txBody>
      </p:sp>
      <p:sp>
        <p:nvSpPr>
          <p:cNvPr id="19" name="object 15">
            <a:extLst>
              <a:ext uri="{FF2B5EF4-FFF2-40B4-BE49-F238E27FC236}">
                <a16:creationId xmlns:a16="http://schemas.microsoft.com/office/drawing/2014/main" id="{8E04F85B-C349-489C-97D9-D57AA8ADDCD2}"/>
              </a:ext>
            </a:extLst>
          </p:cNvPr>
          <p:cNvSpPr txBox="1"/>
          <p:nvPr/>
        </p:nvSpPr>
        <p:spPr>
          <a:xfrm>
            <a:off x="2071709" y="3871886"/>
            <a:ext cx="1207135" cy="288925"/>
          </a:xfrm>
          <a:prstGeom prst="rect">
            <a:avLst/>
          </a:prstGeom>
        </p:spPr>
        <p:txBody>
          <a:bodyPr vert="horz" wrap="square" lIns="0" tIns="15875" rIns="0" bIns="0" rtlCol="0">
            <a:spAutoFit/>
          </a:bodyPr>
          <a:lstStyle/>
          <a:p>
            <a:pPr marL="12700" defTabSz="914400">
              <a:spcBef>
                <a:spcPts val="125"/>
              </a:spcBef>
            </a:pPr>
            <a:r>
              <a:rPr sz="1700" spc="10" dirty="0">
                <a:solidFill>
                  <a:prstClr val="black"/>
                </a:solidFill>
                <a:latin typeface="Arial"/>
                <a:cs typeface="Arial"/>
              </a:rPr>
              <a:t>MapReduce</a:t>
            </a:r>
            <a:endParaRPr sz="1700">
              <a:solidFill>
                <a:prstClr val="black"/>
              </a:solidFill>
              <a:latin typeface="Arial"/>
              <a:cs typeface="Arial"/>
            </a:endParaRPr>
          </a:p>
        </p:txBody>
      </p:sp>
      <p:sp>
        <p:nvSpPr>
          <p:cNvPr id="20" name="object 16">
            <a:extLst>
              <a:ext uri="{FF2B5EF4-FFF2-40B4-BE49-F238E27FC236}">
                <a16:creationId xmlns:a16="http://schemas.microsoft.com/office/drawing/2014/main" id="{BE8D3E0A-6767-4F84-99B1-890C3CC7E985}"/>
              </a:ext>
            </a:extLst>
          </p:cNvPr>
          <p:cNvSpPr/>
          <p:nvPr/>
        </p:nvSpPr>
        <p:spPr>
          <a:xfrm>
            <a:off x="3412279" y="3872868"/>
            <a:ext cx="987055" cy="306209"/>
          </a:xfrm>
          <a:prstGeom prst="rect">
            <a:avLst/>
          </a:prstGeom>
          <a:blipFill>
            <a:blip r:embed="rId6" cstate="print"/>
            <a:stretch>
              <a:fillRect/>
            </a:stretch>
          </a:blipFill>
        </p:spPr>
        <p:txBody>
          <a:bodyPr wrap="square" lIns="0" tIns="0" rIns="0" bIns="0" rtlCol="0"/>
          <a:lstStyle/>
          <a:p>
            <a:pPr defTabSz="914400"/>
            <a:endParaRPr>
              <a:solidFill>
                <a:prstClr val="black"/>
              </a:solidFill>
              <a:latin typeface="Calibri"/>
            </a:endParaRPr>
          </a:p>
        </p:txBody>
      </p:sp>
      <p:sp>
        <p:nvSpPr>
          <p:cNvPr id="21" name="object 17">
            <a:extLst>
              <a:ext uri="{FF2B5EF4-FFF2-40B4-BE49-F238E27FC236}">
                <a16:creationId xmlns:a16="http://schemas.microsoft.com/office/drawing/2014/main" id="{50F7860E-5778-4DEC-BD67-504F390D7AFE}"/>
              </a:ext>
            </a:extLst>
          </p:cNvPr>
          <p:cNvSpPr/>
          <p:nvPr/>
        </p:nvSpPr>
        <p:spPr>
          <a:xfrm>
            <a:off x="1624369" y="4328584"/>
            <a:ext cx="3248660" cy="474980"/>
          </a:xfrm>
          <a:custGeom>
            <a:avLst/>
            <a:gdLst/>
            <a:ahLst/>
            <a:cxnLst/>
            <a:rect l="l" t="t" r="r" b="b"/>
            <a:pathLst>
              <a:path w="3248660" h="474979">
                <a:moveTo>
                  <a:pt x="3166395" y="0"/>
                </a:moveTo>
                <a:lnTo>
                  <a:pt x="82180" y="0"/>
                </a:lnTo>
                <a:lnTo>
                  <a:pt x="50238" y="6492"/>
                </a:lnTo>
                <a:lnTo>
                  <a:pt x="24111" y="24163"/>
                </a:lnTo>
                <a:lnTo>
                  <a:pt x="6473" y="50304"/>
                </a:lnTo>
                <a:lnTo>
                  <a:pt x="0" y="82204"/>
                </a:lnTo>
                <a:lnTo>
                  <a:pt x="0" y="392507"/>
                </a:lnTo>
                <a:lnTo>
                  <a:pt x="6473" y="424788"/>
                </a:lnTo>
                <a:lnTo>
                  <a:pt x="24111" y="450887"/>
                </a:lnTo>
                <a:lnTo>
                  <a:pt x="50238" y="468347"/>
                </a:lnTo>
                <a:lnTo>
                  <a:pt x="82180" y="474713"/>
                </a:lnTo>
                <a:lnTo>
                  <a:pt x="3166395" y="474713"/>
                </a:lnTo>
                <a:lnTo>
                  <a:pt x="3198356" y="468347"/>
                </a:lnTo>
                <a:lnTo>
                  <a:pt x="3224478" y="450887"/>
                </a:lnTo>
                <a:lnTo>
                  <a:pt x="3242101" y="424788"/>
                </a:lnTo>
                <a:lnTo>
                  <a:pt x="3248566" y="392507"/>
                </a:lnTo>
                <a:lnTo>
                  <a:pt x="3248566" y="82204"/>
                </a:lnTo>
                <a:lnTo>
                  <a:pt x="3242101" y="50304"/>
                </a:lnTo>
                <a:lnTo>
                  <a:pt x="3224478" y="24163"/>
                </a:lnTo>
                <a:lnTo>
                  <a:pt x="3198356" y="6492"/>
                </a:lnTo>
                <a:lnTo>
                  <a:pt x="3166395" y="0"/>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sp>
        <p:nvSpPr>
          <p:cNvPr id="22" name="object 18">
            <a:extLst>
              <a:ext uri="{FF2B5EF4-FFF2-40B4-BE49-F238E27FC236}">
                <a16:creationId xmlns:a16="http://schemas.microsoft.com/office/drawing/2014/main" id="{BE4C33A5-C632-4D0B-93C7-01AD0C39C2F3}"/>
              </a:ext>
            </a:extLst>
          </p:cNvPr>
          <p:cNvSpPr/>
          <p:nvPr/>
        </p:nvSpPr>
        <p:spPr>
          <a:xfrm>
            <a:off x="1624369" y="4328584"/>
            <a:ext cx="3248660" cy="474980"/>
          </a:xfrm>
          <a:custGeom>
            <a:avLst/>
            <a:gdLst/>
            <a:ahLst/>
            <a:cxnLst/>
            <a:rect l="l" t="t" r="r" b="b"/>
            <a:pathLst>
              <a:path w="3248660" h="474979">
                <a:moveTo>
                  <a:pt x="82180" y="0"/>
                </a:moveTo>
                <a:lnTo>
                  <a:pt x="3166395" y="0"/>
                </a:lnTo>
                <a:lnTo>
                  <a:pt x="3198356" y="6492"/>
                </a:lnTo>
                <a:lnTo>
                  <a:pt x="3224477" y="24163"/>
                </a:lnTo>
                <a:lnTo>
                  <a:pt x="3242100" y="50304"/>
                </a:lnTo>
                <a:lnTo>
                  <a:pt x="3248566" y="82204"/>
                </a:lnTo>
                <a:lnTo>
                  <a:pt x="3248566" y="392506"/>
                </a:lnTo>
                <a:lnTo>
                  <a:pt x="3242100" y="424788"/>
                </a:lnTo>
                <a:lnTo>
                  <a:pt x="3224477" y="450887"/>
                </a:lnTo>
                <a:lnTo>
                  <a:pt x="3198356" y="468347"/>
                </a:lnTo>
                <a:lnTo>
                  <a:pt x="3166395" y="474713"/>
                </a:lnTo>
                <a:lnTo>
                  <a:pt x="82180" y="474713"/>
                </a:lnTo>
                <a:lnTo>
                  <a:pt x="50238" y="468347"/>
                </a:lnTo>
                <a:lnTo>
                  <a:pt x="24111" y="450887"/>
                </a:lnTo>
                <a:lnTo>
                  <a:pt x="6473" y="424788"/>
                </a:lnTo>
                <a:lnTo>
                  <a:pt x="0" y="392506"/>
                </a:lnTo>
                <a:lnTo>
                  <a:pt x="0" y="82204"/>
                </a:lnTo>
                <a:lnTo>
                  <a:pt x="6473" y="50304"/>
                </a:lnTo>
                <a:lnTo>
                  <a:pt x="24111" y="24163"/>
                </a:lnTo>
                <a:lnTo>
                  <a:pt x="50238" y="6492"/>
                </a:lnTo>
                <a:lnTo>
                  <a:pt x="82180" y="0"/>
                </a:lnTo>
                <a:close/>
              </a:path>
            </a:pathLst>
          </a:custGeom>
          <a:ln w="8808">
            <a:solidFill>
              <a:srgbClr val="000000"/>
            </a:solidFill>
          </a:ln>
        </p:spPr>
        <p:txBody>
          <a:bodyPr wrap="square" lIns="0" tIns="0" rIns="0" bIns="0" rtlCol="0"/>
          <a:lstStyle/>
          <a:p>
            <a:pPr defTabSz="914400"/>
            <a:endParaRPr>
              <a:solidFill>
                <a:prstClr val="black"/>
              </a:solidFill>
              <a:latin typeface="Calibri"/>
            </a:endParaRPr>
          </a:p>
        </p:txBody>
      </p:sp>
      <p:sp>
        <p:nvSpPr>
          <p:cNvPr id="23" name="object 19">
            <a:extLst>
              <a:ext uri="{FF2B5EF4-FFF2-40B4-BE49-F238E27FC236}">
                <a16:creationId xmlns:a16="http://schemas.microsoft.com/office/drawing/2014/main" id="{4EA22CEC-4194-4212-AB7B-D407467D9274}"/>
              </a:ext>
            </a:extLst>
          </p:cNvPr>
          <p:cNvSpPr/>
          <p:nvPr/>
        </p:nvSpPr>
        <p:spPr>
          <a:xfrm>
            <a:off x="1706550" y="4328584"/>
            <a:ext cx="0" cy="0"/>
          </a:xfrm>
          <a:custGeom>
            <a:avLst/>
            <a:gdLst/>
            <a:ahLst/>
            <a:cxnLst/>
            <a:rect l="l" t="t" r="r" b="b"/>
            <a:pathLst>
              <a:path>
                <a:moveTo>
                  <a:pt x="0" y="0"/>
                </a:moveTo>
                <a:lnTo>
                  <a:pt x="0" y="0"/>
                </a:lnTo>
              </a:path>
            </a:pathLst>
          </a:custGeom>
          <a:ln w="8807">
            <a:solidFill>
              <a:srgbClr val="000000"/>
            </a:solidFill>
          </a:ln>
        </p:spPr>
        <p:txBody>
          <a:bodyPr wrap="square" lIns="0" tIns="0" rIns="0" bIns="0" rtlCol="0"/>
          <a:lstStyle/>
          <a:p>
            <a:pPr defTabSz="914400"/>
            <a:endParaRPr>
              <a:solidFill>
                <a:prstClr val="black"/>
              </a:solidFill>
              <a:latin typeface="Calibri"/>
            </a:endParaRPr>
          </a:p>
        </p:txBody>
      </p:sp>
      <p:sp>
        <p:nvSpPr>
          <p:cNvPr id="24" name="object 20">
            <a:extLst>
              <a:ext uri="{FF2B5EF4-FFF2-40B4-BE49-F238E27FC236}">
                <a16:creationId xmlns:a16="http://schemas.microsoft.com/office/drawing/2014/main" id="{BBD9B224-EE3F-4BC9-98BD-F073A0EC6EA0}"/>
              </a:ext>
            </a:extLst>
          </p:cNvPr>
          <p:cNvSpPr txBox="1"/>
          <p:nvPr/>
        </p:nvSpPr>
        <p:spPr>
          <a:xfrm>
            <a:off x="2203246" y="4410961"/>
            <a:ext cx="622300" cy="288925"/>
          </a:xfrm>
          <a:prstGeom prst="rect">
            <a:avLst/>
          </a:prstGeom>
        </p:spPr>
        <p:txBody>
          <a:bodyPr vert="horz" wrap="square" lIns="0" tIns="15875" rIns="0" bIns="0" rtlCol="0">
            <a:spAutoFit/>
          </a:bodyPr>
          <a:lstStyle/>
          <a:p>
            <a:pPr marL="12700" defTabSz="914400">
              <a:spcBef>
                <a:spcPts val="125"/>
              </a:spcBef>
            </a:pPr>
            <a:r>
              <a:rPr sz="1700" spc="20" dirty="0">
                <a:solidFill>
                  <a:prstClr val="black"/>
                </a:solidFill>
                <a:latin typeface="Arial"/>
                <a:cs typeface="Arial"/>
              </a:rPr>
              <a:t>H</a:t>
            </a:r>
            <a:r>
              <a:rPr sz="1700" spc="10" dirty="0">
                <a:solidFill>
                  <a:prstClr val="black"/>
                </a:solidFill>
                <a:latin typeface="Arial"/>
                <a:cs typeface="Arial"/>
              </a:rPr>
              <a:t>D</a:t>
            </a:r>
            <a:r>
              <a:rPr sz="1700" spc="5" dirty="0">
                <a:solidFill>
                  <a:prstClr val="black"/>
                </a:solidFill>
                <a:latin typeface="Arial"/>
                <a:cs typeface="Arial"/>
              </a:rPr>
              <a:t>F</a:t>
            </a:r>
            <a:r>
              <a:rPr sz="1700" spc="20" dirty="0">
                <a:solidFill>
                  <a:prstClr val="black"/>
                </a:solidFill>
                <a:latin typeface="Arial"/>
                <a:cs typeface="Arial"/>
              </a:rPr>
              <a:t>S</a:t>
            </a:r>
            <a:endParaRPr sz="1700">
              <a:solidFill>
                <a:prstClr val="black"/>
              </a:solidFill>
              <a:latin typeface="Arial"/>
              <a:cs typeface="Arial"/>
            </a:endParaRPr>
          </a:p>
        </p:txBody>
      </p:sp>
      <p:sp>
        <p:nvSpPr>
          <p:cNvPr id="25" name="object 21">
            <a:extLst>
              <a:ext uri="{FF2B5EF4-FFF2-40B4-BE49-F238E27FC236}">
                <a16:creationId xmlns:a16="http://schemas.microsoft.com/office/drawing/2014/main" id="{AF10D048-6841-40CD-860B-5B92FD56D99A}"/>
              </a:ext>
            </a:extLst>
          </p:cNvPr>
          <p:cNvSpPr/>
          <p:nvPr/>
        </p:nvSpPr>
        <p:spPr>
          <a:xfrm>
            <a:off x="3087790" y="4398371"/>
            <a:ext cx="1266218" cy="333109"/>
          </a:xfrm>
          <a:prstGeom prst="rect">
            <a:avLst/>
          </a:prstGeom>
          <a:blipFill>
            <a:blip r:embed="rId7" cstate="print"/>
            <a:stretch>
              <a:fillRect/>
            </a:stretch>
          </a:blipFill>
        </p:spPr>
        <p:txBody>
          <a:bodyPr wrap="square" lIns="0" tIns="0" rIns="0" bIns="0" rtlCol="0"/>
          <a:lstStyle/>
          <a:p>
            <a:pPr defTabSz="914400"/>
            <a:endParaRPr>
              <a:solidFill>
                <a:prstClr val="black"/>
              </a:solidFill>
              <a:latin typeface="Calibri"/>
            </a:endParaRPr>
          </a:p>
        </p:txBody>
      </p:sp>
      <p:sp>
        <p:nvSpPr>
          <p:cNvPr id="26" name="object 22">
            <a:extLst>
              <a:ext uri="{FF2B5EF4-FFF2-40B4-BE49-F238E27FC236}">
                <a16:creationId xmlns:a16="http://schemas.microsoft.com/office/drawing/2014/main" id="{7E84CA85-56B4-4C09-AD0A-0619C802F6D4}"/>
              </a:ext>
            </a:extLst>
          </p:cNvPr>
          <p:cNvSpPr/>
          <p:nvPr/>
        </p:nvSpPr>
        <p:spPr>
          <a:xfrm>
            <a:off x="3832437" y="3156903"/>
            <a:ext cx="1040765" cy="568960"/>
          </a:xfrm>
          <a:custGeom>
            <a:avLst/>
            <a:gdLst/>
            <a:ahLst/>
            <a:cxnLst/>
            <a:rect l="l" t="t" r="r" b="b"/>
            <a:pathLst>
              <a:path w="1040764" h="568960">
                <a:moveTo>
                  <a:pt x="958328" y="0"/>
                </a:moveTo>
                <a:lnTo>
                  <a:pt x="82171" y="0"/>
                </a:lnTo>
                <a:lnTo>
                  <a:pt x="50248" y="6466"/>
                </a:lnTo>
                <a:lnTo>
                  <a:pt x="24122" y="24096"/>
                </a:lnTo>
                <a:lnTo>
                  <a:pt x="6478" y="50238"/>
                </a:lnTo>
                <a:lnTo>
                  <a:pt x="0" y="82240"/>
                </a:lnTo>
                <a:lnTo>
                  <a:pt x="0" y="486528"/>
                </a:lnTo>
                <a:lnTo>
                  <a:pt x="6478" y="518400"/>
                </a:lnTo>
                <a:lnTo>
                  <a:pt x="24122" y="544524"/>
                </a:lnTo>
                <a:lnTo>
                  <a:pt x="50248" y="562187"/>
                </a:lnTo>
                <a:lnTo>
                  <a:pt x="82171" y="568678"/>
                </a:lnTo>
                <a:lnTo>
                  <a:pt x="958328" y="568678"/>
                </a:lnTo>
                <a:lnTo>
                  <a:pt x="990289" y="562187"/>
                </a:lnTo>
                <a:lnTo>
                  <a:pt x="1016410" y="544524"/>
                </a:lnTo>
                <a:lnTo>
                  <a:pt x="1034033" y="518400"/>
                </a:lnTo>
                <a:lnTo>
                  <a:pt x="1040499" y="486528"/>
                </a:lnTo>
                <a:lnTo>
                  <a:pt x="1040499" y="82240"/>
                </a:lnTo>
                <a:lnTo>
                  <a:pt x="1034033" y="50238"/>
                </a:lnTo>
                <a:lnTo>
                  <a:pt x="1016410" y="24096"/>
                </a:lnTo>
                <a:lnTo>
                  <a:pt x="990289" y="6466"/>
                </a:lnTo>
                <a:lnTo>
                  <a:pt x="958328" y="0"/>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sp>
        <p:nvSpPr>
          <p:cNvPr id="27" name="object 23">
            <a:extLst>
              <a:ext uri="{FF2B5EF4-FFF2-40B4-BE49-F238E27FC236}">
                <a16:creationId xmlns:a16="http://schemas.microsoft.com/office/drawing/2014/main" id="{6BA98D99-0C23-4D71-B5CF-23A48B1FE0E7}"/>
              </a:ext>
            </a:extLst>
          </p:cNvPr>
          <p:cNvSpPr/>
          <p:nvPr/>
        </p:nvSpPr>
        <p:spPr>
          <a:xfrm>
            <a:off x="3832436" y="3156903"/>
            <a:ext cx="1040765" cy="568960"/>
          </a:xfrm>
          <a:custGeom>
            <a:avLst/>
            <a:gdLst/>
            <a:ahLst/>
            <a:cxnLst/>
            <a:rect l="l" t="t" r="r" b="b"/>
            <a:pathLst>
              <a:path w="1040764" h="568960">
                <a:moveTo>
                  <a:pt x="82171" y="0"/>
                </a:moveTo>
                <a:lnTo>
                  <a:pt x="958328" y="0"/>
                </a:lnTo>
                <a:lnTo>
                  <a:pt x="990289" y="6466"/>
                </a:lnTo>
                <a:lnTo>
                  <a:pt x="1016410" y="24096"/>
                </a:lnTo>
                <a:lnTo>
                  <a:pt x="1034033" y="50238"/>
                </a:lnTo>
                <a:lnTo>
                  <a:pt x="1040499" y="82240"/>
                </a:lnTo>
                <a:lnTo>
                  <a:pt x="1040499" y="486528"/>
                </a:lnTo>
                <a:lnTo>
                  <a:pt x="1034033" y="518400"/>
                </a:lnTo>
                <a:lnTo>
                  <a:pt x="1016410" y="544524"/>
                </a:lnTo>
                <a:lnTo>
                  <a:pt x="990289" y="562187"/>
                </a:lnTo>
                <a:lnTo>
                  <a:pt x="958328" y="568677"/>
                </a:lnTo>
                <a:lnTo>
                  <a:pt x="82171" y="568677"/>
                </a:lnTo>
                <a:lnTo>
                  <a:pt x="50248" y="562187"/>
                </a:lnTo>
                <a:lnTo>
                  <a:pt x="24122" y="544524"/>
                </a:lnTo>
                <a:lnTo>
                  <a:pt x="6478" y="518400"/>
                </a:lnTo>
                <a:lnTo>
                  <a:pt x="0" y="486528"/>
                </a:lnTo>
                <a:lnTo>
                  <a:pt x="0" y="82240"/>
                </a:lnTo>
                <a:lnTo>
                  <a:pt x="6478" y="50238"/>
                </a:lnTo>
                <a:lnTo>
                  <a:pt x="24122" y="24096"/>
                </a:lnTo>
                <a:lnTo>
                  <a:pt x="50248" y="6466"/>
                </a:lnTo>
                <a:lnTo>
                  <a:pt x="82171" y="0"/>
                </a:lnTo>
                <a:close/>
              </a:path>
            </a:pathLst>
          </a:custGeom>
          <a:ln w="8812">
            <a:solidFill>
              <a:srgbClr val="000000"/>
            </a:solidFill>
          </a:ln>
        </p:spPr>
        <p:txBody>
          <a:bodyPr wrap="square" lIns="0" tIns="0" rIns="0" bIns="0" rtlCol="0"/>
          <a:lstStyle/>
          <a:p>
            <a:pPr defTabSz="914400"/>
            <a:endParaRPr>
              <a:solidFill>
                <a:prstClr val="black"/>
              </a:solidFill>
              <a:latin typeface="Calibri"/>
            </a:endParaRPr>
          </a:p>
        </p:txBody>
      </p:sp>
      <p:sp>
        <p:nvSpPr>
          <p:cNvPr id="28" name="object 24">
            <a:extLst>
              <a:ext uri="{FF2B5EF4-FFF2-40B4-BE49-F238E27FC236}">
                <a16:creationId xmlns:a16="http://schemas.microsoft.com/office/drawing/2014/main" id="{34ABEB98-2A35-42E1-89B6-91DE50ED5272}"/>
              </a:ext>
            </a:extLst>
          </p:cNvPr>
          <p:cNvSpPr/>
          <p:nvPr/>
        </p:nvSpPr>
        <p:spPr>
          <a:xfrm>
            <a:off x="3914608" y="3156903"/>
            <a:ext cx="0" cy="0"/>
          </a:xfrm>
          <a:custGeom>
            <a:avLst/>
            <a:gdLst/>
            <a:ahLst/>
            <a:cxnLst/>
            <a:rect l="l" t="t" r="r" b="b"/>
            <a:pathLst>
              <a:path>
                <a:moveTo>
                  <a:pt x="0" y="0"/>
                </a:moveTo>
                <a:lnTo>
                  <a:pt x="0" y="0"/>
                </a:lnTo>
              </a:path>
            </a:pathLst>
          </a:custGeom>
          <a:ln w="8807">
            <a:solidFill>
              <a:srgbClr val="000000"/>
            </a:solidFill>
          </a:ln>
        </p:spPr>
        <p:txBody>
          <a:bodyPr wrap="square" lIns="0" tIns="0" rIns="0" bIns="0" rtlCol="0"/>
          <a:lstStyle/>
          <a:p>
            <a:pPr defTabSz="914400"/>
            <a:endParaRPr>
              <a:solidFill>
                <a:prstClr val="black"/>
              </a:solidFill>
              <a:latin typeface="Calibri"/>
            </a:endParaRPr>
          </a:p>
        </p:txBody>
      </p:sp>
      <p:sp>
        <p:nvSpPr>
          <p:cNvPr id="29" name="object 25">
            <a:extLst>
              <a:ext uri="{FF2B5EF4-FFF2-40B4-BE49-F238E27FC236}">
                <a16:creationId xmlns:a16="http://schemas.microsoft.com/office/drawing/2014/main" id="{CE034315-E363-443D-9A05-FFFB3C80704C}"/>
              </a:ext>
            </a:extLst>
          </p:cNvPr>
          <p:cNvSpPr txBox="1"/>
          <p:nvPr/>
        </p:nvSpPr>
        <p:spPr>
          <a:xfrm>
            <a:off x="4003322" y="3286714"/>
            <a:ext cx="683895" cy="288925"/>
          </a:xfrm>
          <a:prstGeom prst="rect">
            <a:avLst/>
          </a:prstGeom>
        </p:spPr>
        <p:txBody>
          <a:bodyPr vert="horz" wrap="square" lIns="0" tIns="15875" rIns="0" bIns="0" rtlCol="0">
            <a:spAutoFit/>
          </a:bodyPr>
          <a:lstStyle/>
          <a:p>
            <a:pPr marL="12700" defTabSz="914400">
              <a:spcBef>
                <a:spcPts val="125"/>
              </a:spcBef>
            </a:pPr>
            <a:r>
              <a:rPr sz="1700" spc="15" dirty="0">
                <a:solidFill>
                  <a:prstClr val="black"/>
                </a:solidFill>
                <a:latin typeface="Arial"/>
                <a:cs typeface="Arial"/>
              </a:rPr>
              <a:t>O</a:t>
            </a:r>
            <a:r>
              <a:rPr sz="1700" dirty="0">
                <a:solidFill>
                  <a:prstClr val="black"/>
                </a:solidFill>
                <a:latin typeface="Arial"/>
                <a:cs typeface="Arial"/>
              </a:rPr>
              <a:t>t</a:t>
            </a:r>
            <a:r>
              <a:rPr sz="1700" spc="10" dirty="0">
                <a:solidFill>
                  <a:prstClr val="black"/>
                </a:solidFill>
                <a:latin typeface="Arial"/>
                <a:cs typeface="Arial"/>
              </a:rPr>
              <a:t>he</a:t>
            </a:r>
            <a:r>
              <a:rPr sz="1700" spc="5" dirty="0">
                <a:solidFill>
                  <a:prstClr val="black"/>
                </a:solidFill>
                <a:latin typeface="Arial"/>
                <a:cs typeface="Arial"/>
              </a:rPr>
              <a:t>rs</a:t>
            </a:r>
            <a:endParaRPr sz="1700">
              <a:solidFill>
                <a:prstClr val="black"/>
              </a:solidFill>
              <a:latin typeface="Arial"/>
              <a:cs typeface="Arial"/>
            </a:endParaRPr>
          </a:p>
        </p:txBody>
      </p:sp>
      <p:sp>
        <p:nvSpPr>
          <p:cNvPr id="30" name="object 26">
            <a:extLst>
              <a:ext uri="{FF2B5EF4-FFF2-40B4-BE49-F238E27FC236}">
                <a16:creationId xmlns:a16="http://schemas.microsoft.com/office/drawing/2014/main" id="{19B27515-6E6E-4886-80CF-A78A6AD658FE}"/>
              </a:ext>
            </a:extLst>
          </p:cNvPr>
          <p:cNvSpPr/>
          <p:nvPr/>
        </p:nvSpPr>
        <p:spPr>
          <a:xfrm>
            <a:off x="9382258" y="3158457"/>
            <a:ext cx="322580" cy="1275715"/>
          </a:xfrm>
          <a:custGeom>
            <a:avLst/>
            <a:gdLst/>
            <a:ahLst/>
            <a:cxnLst/>
            <a:rect l="l" t="t" r="r" b="b"/>
            <a:pathLst>
              <a:path w="322579" h="1275714">
                <a:moveTo>
                  <a:pt x="266412" y="0"/>
                </a:moveTo>
                <a:lnTo>
                  <a:pt x="55706" y="0"/>
                </a:lnTo>
                <a:lnTo>
                  <a:pt x="34038" y="4331"/>
                </a:lnTo>
                <a:lnTo>
                  <a:pt x="16330" y="16202"/>
                </a:lnTo>
                <a:lnTo>
                  <a:pt x="4382" y="33928"/>
                </a:lnTo>
                <a:lnTo>
                  <a:pt x="0" y="55825"/>
                </a:lnTo>
                <a:lnTo>
                  <a:pt x="0" y="1219114"/>
                </a:lnTo>
                <a:lnTo>
                  <a:pt x="4382" y="1240840"/>
                </a:lnTo>
                <a:lnTo>
                  <a:pt x="16330" y="1258643"/>
                </a:lnTo>
                <a:lnTo>
                  <a:pt x="34038" y="1270678"/>
                </a:lnTo>
                <a:lnTo>
                  <a:pt x="55706" y="1275100"/>
                </a:lnTo>
                <a:lnTo>
                  <a:pt x="266412" y="1275100"/>
                </a:lnTo>
                <a:lnTo>
                  <a:pt x="288001" y="1270678"/>
                </a:lnTo>
                <a:lnTo>
                  <a:pt x="305718" y="1258643"/>
                </a:lnTo>
                <a:lnTo>
                  <a:pt x="317709" y="1240840"/>
                </a:lnTo>
                <a:lnTo>
                  <a:pt x="322118" y="1219114"/>
                </a:lnTo>
                <a:lnTo>
                  <a:pt x="322118" y="55825"/>
                </a:lnTo>
                <a:lnTo>
                  <a:pt x="317709" y="33928"/>
                </a:lnTo>
                <a:lnTo>
                  <a:pt x="305718" y="16202"/>
                </a:lnTo>
                <a:lnTo>
                  <a:pt x="288001" y="4331"/>
                </a:lnTo>
                <a:lnTo>
                  <a:pt x="266412" y="0"/>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sp>
        <p:nvSpPr>
          <p:cNvPr id="31" name="object 27">
            <a:extLst>
              <a:ext uri="{FF2B5EF4-FFF2-40B4-BE49-F238E27FC236}">
                <a16:creationId xmlns:a16="http://schemas.microsoft.com/office/drawing/2014/main" id="{EE9880FD-A987-4883-BF98-740A22850F8B}"/>
              </a:ext>
            </a:extLst>
          </p:cNvPr>
          <p:cNvSpPr/>
          <p:nvPr/>
        </p:nvSpPr>
        <p:spPr>
          <a:xfrm>
            <a:off x="9382258" y="3158457"/>
            <a:ext cx="322580" cy="1275715"/>
          </a:xfrm>
          <a:custGeom>
            <a:avLst/>
            <a:gdLst/>
            <a:ahLst/>
            <a:cxnLst/>
            <a:rect l="l" t="t" r="r" b="b"/>
            <a:pathLst>
              <a:path w="322579" h="1275714">
                <a:moveTo>
                  <a:pt x="0" y="1219114"/>
                </a:moveTo>
                <a:lnTo>
                  <a:pt x="0" y="55825"/>
                </a:lnTo>
                <a:lnTo>
                  <a:pt x="4382" y="33928"/>
                </a:lnTo>
                <a:lnTo>
                  <a:pt x="16330" y="16202"/>
                </a:lnTo>
                <a:lnTo>
                  <a:pt x="34038" y="4331"/>
                </a:lnTo>
                <a:lnTo>
                  <a:pt x="55706" y="0"/>
                </a:lnTo>
                <a:lnTo>
                  <a:pt x="266412" y="0"/>
                </a:lnTo>
                <a:lnTo>
                  <a:pt x="288001" y="4331"/>
                </a:lnTo>
                <a:lnTo>
                  <a:pt x="305718" y="16202"/>
                </a:lnTo>
                <a:lnTo>
                  <a:pt x="317709" y="33928"/>
                </a:lnTo>
                <a:lnTo>
                  <a:pt x="322118" y="55825"/>
                </a:lnTo>
                <a:lnTo>
                  <a:pt x="322118" y="1219114"/>
                </a:lnTo>
                <a:lnTo>
                  <a:pt x="317709" y="1240840"/>
                </a:lnTo>
                <a:lnTo>
                  <a:pt x="305718" y="1258643"/>
                </a:lnTo>
                <a:lnTo>
                  <a:pt x="288001" y="1270678"/>
                </a:lnTo>
                <a:lnTo>
                  <a:pt x="266412" y="1275100"/>
                </a:lnTo>
                <a:lnTo>
                  <a:pt x="55706" y="1275100"/>
                </a:lnTo>
                <a:lnTo>
                  <a:pt x="34038" y="1270678"/>
                </a:lnTo>
                <a:lnTo>
                  <a:pt x="16330" y="1258643"/>
                </a:lnTo>
                <a:lnTo>
                  <a:pt x="4382" y="1240840"/>
                </a:lnTo>
                <a:lnTo>
                  <a:pt x="0" y="1219114"/>
                </a:lnTo>
                <a:close/>
              </a:path>
            </a:pathLst>
          </a:custGeom>
          <a:ln w="5986">
            <a:solidFill>
              <a:srgbClr val="000000"/>
            </a:solidFill>
          </a:ln>
        </p:spPr>
        <p:txBody>
          <a:bodyPr wrap="square" lIns="0" tIns="0" rIns="0" bIns="0" rtlCol="0"/>
          <a:lstStyle/>
          <a:p>
            <a:pPr defTabSz="914400"/>
            <a:endParaRPr>
              <a:solidFill>
                <a:prstClr val="black"/>
              </a:solidFill>
              <a:latin typeface="Calibri"/>
            </a:endParaRPr>
          </a:p>
        </p:txBody>
      </p:sp>
      <p:sp>
        <p:nvSpPr>
          <p:cNvPr id="32" name="object 28">
            <a:extLst>
              <a:ext uri="{FF2B5EF4-FFF2-40B4-BE49-F238E27FC236}">
                <a16:creationId xmlns:a16="http://schemas.microsoft.com/office/drawing/2014/main" id="{DB7E30E6-4E25-456C-BFED-2F076D1C0B92}"/>
              </a:ext>
            </a:extLst>
          </p:cNvPr>
          <p:cNvSpPr/>
          <p:nvPr/>
        </p:nvSpPr>
        <p:spPr>
          <a:xfrm>
            <a:off x="9382258" y="4377571"/>
            <a:ext cx="0" cy="0"/>
          </a:xfrm>
          <a:custGeom>
            <a:avLst/>
            <a:gdLst/>
            <a:ahLst/>
            <a:cxnLst/>
            <a:rect l="l" t="t" r="r" b="b"/>
            <a:pathLst>
              <a:path>
                <a:moveTo>
                  <a:pt x="0" y="0"/>
                </a:moveTo>
                <a:lnTo>
                  <a:pt x="0" y="0"/>
                </a:lnTo>
              </a:path>
            </a:pathLst>
          </a:custGeom>
          <a:ln w="5998">
            <a:solidFill>
              <a:srgbClr val="000000"/>
            </a:solidFill>
          </a:ln>
        </p:spPr>
        <p:txBody>
          <a:bodyPr wrap="square" lIns="0" tIns="0" rIns="0" bIns="0" rtlCol="0"/>
          <a:lstStyle/>
          <a:p>
            <a:pPr defTabSz="914400"/>
            <a:endParaRPr>
              <a:solidFill>
                <a:prstClr val="black"/>
              </a:solidFill>
              <a:latin typeface="Calibri"/>
            </a:endParaRPr>
          </a:p>
        </p:txBody>
      </p:sp>
      <p:sp>
        <p:nvSpPr>
          <p:cNvPr id="33" name="object 29">
            <a:extLst>
              <a:ext uri="{FF2B5EF4-FFF2-40B4-BE49-F238E27FC236}">
                <a16:creationId xmlns:a16="http://schemas.microsoft.com/office/drawing/2014/main" id="{3706BA1C-7FA6-4EB1-84C7-F0B7B03919FB}"/>
              </a:ext>
            </a:extLst>
          </p:cNvPr>
          <p:cNvSpPr/>
          <p:nvPr/>
        </p:nvSpPr>
        <p:spPr>
          <a:xfrm>
            <a:off x="9417560" y="3210615"/>
            <a:ext cx="242194" cy="291780"/>
          </a:xfrm>
          <a:prstGeom prst="rect">
            <a:avLst/>
          </a:prstGeom>
          <a:blipFill>
            <a:blip r:embed="rId8" cstate="print"/>
            <a:stretch>
              <a:fillRect/>
            </a:stretch>
          </a:blipFill>
        </p:spPr>
        <p:txBody>
          <a:bodyPr wrap="square" lIns="0" tIns="0" rIns="0" bIns="0" rtlCol="0"/>
          <a:lstStyle/>
          <a:p>
            <a:pPr defTabSz="914400"/>
            <a:endParaRPr>
              <a:solidFill>
                <a:prstClr val="black"/>
              </a:solidFill>
              <a:latin typeface="Calibri"/>
            </a:endParaRPr>
          </a:p>
        </p:txBody>
      </p:sp>
      <p:sp>
        <p:nvSpPr>
          <p:cNvPr id="34" name="object 30">
            <a:extLst>
              <a:ext uri="{FF2B5EF4-FFF2-40B4-BE49-F238E27FC236}">
                <a16:creationId xmlns:a16="http://schemas.microsoft.com/office/drawing/2014/main" id="{7ACFF2F0-0959-429B-8E08-5FC6D4E22F6C}"/>
              </a:ext>
            </a:extLst>
          </p:cNvPr>
          <p:cNvSpPr txBox="1"/>
          <p:nvPr/>
        </p:nvSpPr>
        <p:spPr>
          <a:xfrm>
            <a:off x="9445054" y="3877883"/>
            <a:ext cx="191770" cy="473709"/>
          </a:xfrm>
          <a:prstGeom prst="rect">
            <a:avLst/>
          </a:prstGeom>
        </p:spPr>
        <p:txBody>
          <a:bodyPr vert="vert270" wrap="square" lIns="0" tIns="1270" rIns="0" bIns="0" rtlCol="0">
            <a:spAutoFit/>
          </a:bodyPr>
          <a:lstStyle/>
          <a:p>
            <a:pPr marL="12700" defTabSz="914400">
              <a:spcBef>
                <a:spcPts val="10"/>
              </a:spcBef>
            </a:pPr>
            <a:r>
              <a:rPr sz="1150" spc="-5" dirty="0">
                <a:solidFill>
                  <a:prstClr val="black"/>
                </a:solidFill>
                <a:latin typeface="Arial"/>
                <a:cs typeface="Arial"/>
              </a:rPr>
              <a:t>H</a:t>
            </a:r>
            <a:r>
              <a:rPr sz="1150" dirty="0">
                <a:solidFill>
                  <a:prstClr val="black"/>
                </a:solidFill>
                <a:latin typeface="Arial"/>
                <a:cs typeface="Arial"/>
              </a:rPr>
              <a:t>Ba</a:t>
            </a:r>
            <a:r>
              <a:rPr sz="1150" spc="-5" dirty="0">
                <a:solidFill>
                  <a:prstClr val="black"/>
                </a:solidFill>
                <a:latin typeface="Arial"/>
                <a:cs typeface="Arial"/>
              </a:rPr>
              <a:t>s</a:t>
            </a:r>
            <a:r>
              <a:rPr sz="1150" dirty="0">
                <a:solidFill>
                  <a:prstClr val="black"/>
                </a:solidFill>
                <a:latin typeface="Arial"/>
                <a:cs typeface="Arial"/>
              </a:rPr>
              <a:t>e</a:t>
            </a:r>
            <a:endParaRPr sz="1150">
              <a:solidFill>
                <a:prstClr val="black"/>
              </a:solidFill>
              <a:latin typeface="Arial"/>
              <a:cs typeface="Arial"/>
            </a:endParaRPr>
          </a:p>
        </p:txBody>
      </p:sp>
      <p:sp>
        <p:nvSpPr>
          <p:cNvPr id="35" name="object 31">
            <a:extLst>
              <a:ext uri="{FF2B5EF4-FFF2-40B4-BE49-F238E27FC236}">
                <a16:creationId xmlns:a16="http://schemas.microsoft.com/office/drawing/2014/main" id="{AD7888B5-F81D-4323-9D06-AC8F844EE9BF}"/>
              </a:ext>
            </a:extLst>
          </p:cNvPr>
          <p:cNvSpPr/>
          <p:nvPr/>
        </p:nvSpPr>
        <p:spPr>
          <a:xfrm>
            <a:off x="6449953" y="3164467"/>
            <a:ext cx="704850" cy="532765"/>
          </a:xfrm>
          <a:custGeom>
            <a:avLst/>
            <a:gdLst/>
            <a:ahLst/>
            <a:cxnLst/>
            <a:rect l="l" t="t" r="r" b="b"/>
            <a:pathLst>
              <a:path w="704850" h="532764">
                <a:moveTo>
                  <a:pt x="648911" y="0"/>
                </a:moveTo>
                <a:lnTo>
                  <a:pt x="55712" y="0"/>
                </a:lnTo>
                <a:lnTo>
                  <a:pt x="34059" y="4420"/>
                </a:lnTo>
                <a:lnTo>
                  <a:pt x="16347" y="16450"/>
                </a:lnTo>
                <a:lnTo>
                  <a:pt x="4389" y="34242"/>
                </a:lnTo>
                <a:lnTo>
                  <a:pt x="0" y="55949"/>
                </a:lnTo>
                <a:lnTo>
                  <a:pt x="0" y="476780"/>
                </a:lnTo>
                <a:lnTo>
                  <a:pt x="4389" y="498504"/>
                </a:lnTo>
                <a:lnTo>
                  <a:pt x="16347" y="516271"/>
                </a:lnTo>
                <a:lnTo>
                  <a:pt x="34059" y="528266"/>
                </a:lnTo>
                <a:lnTo>
                  <a:pt x="55712" y="532668"/>
                </a:lnTo>
                <a:lnTo>
                  <a:pt x="648911" y="532668"/>
                </a:lnTo>
                <a:lnTo>
                  <a:pt x="670500" y="528266"/>
                </a:lnTo>
                <a:lnTo>
                  <a:pt x="688217" y="516271"/>
                </a:lnTo>
                <a:lnTo>
                  <a:pt x="700208" y="498504"/>
                </a:lnTo>
                <a:lnTo>
                  <a:pt x="704617" y="476780"/>
                </a:lnTo>
                <a:lnTo>
                  <a:pt x="704617" y="55949"/>
                </a:lnTo>
                <a:lnTo>
                  <a:pt x="700208" y="34242"/>
                </a:lnTo>
                <a:lnTo>
                  <a:pt x="688217" y="16450"/>
                </a:lnTo>
                <a:lnTo>
                  <a:pt x="670500" y="4420"/>
                </a:lnTo>
                <a:lnTo>
                  <a:pt x="648911" y="0"/>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sp>
        <p:nvSpPr>
          <p:cNvPr id="36" name="object 32">
            <a:extLst>
              <a:ext uri="{FF2B5EF4-FFF2-40B4-BE49-F238E27FC236}">
                <a16:creationId xmlns:a16="http://schemas.microsoft.com/office/drawing/2014/main" id="{24080291-2757-40FB-901C-07202C151ABF}"/>
              </a:ext>
            </a:extLst>
          </p:cNvPr>
          <p:cNvSpPr/>
          <p:nvPr/>
        </p:nvSpPr>
        <p:spPr>
          <a:xfrm>
            <a:off x="6449953" y="3164467"/>
            <a:ext cx="704850" cy="532765"/>
          </a:xfrm>
          <a:custGeom>
            <a:avLst/>
            <a:gdLst/>
            <a:ahLst/>
            <a:cxnLst/>
            <a:rect l="l" t="t" r="r" b="b"/>
            <a:pathLst>
              <a:path w="704850" h="532764">
                <a:moveTo>
                  <a:pt x="55712" y="0"/>
                </a:moveTo>
                <a:lnTo>
                  <a:pt x="648910" y="0"/>
                </a:lnTo>
                <a:lnTo>
                  <a:pt x="670500" y="4420"/>
                </a:lnTo>
                <a:lnTo>
                  <a:pt x="688217" y="16450"/>
                </a:lnTo>
                <a:lnTo>
                  <a:pt x="700208" y="34242"/>
                </a:lnTo>
                <a:lnTo>
                  <a:pt x="704617" y="55949"/>
                </a:lnTo>
                <a:lnTo>
                  <a:pt x="704617" y="476780"/>
                </a:lnTo>
                <a:lnTo>
                  <a:pt x="700208" y="498504"/>
                </a:lnTo>
                <a:lnTo>
                  <a:pt x="688217" y="516271"/>
                </a:lnTo>
                <a:lnTo>
                  <a:pt x="670500" y="528266"/>
                </a:lnTo>
                <a:lnTo>
                  <a:pt x="648910" y="532668"/>
                </a:lnTo>
                <a:lnTo>
                  <a:pt x="55712" y="532668"/>
                </a:lnTo>
                <a:lnTo>
                  <a:pt x="34059" y="528266"/>
                </a:lnTo>
                <a:lnTo>
                  <a:pt x="16347" y="516271"/>
                </a:lnTo>
                <a:lnTo>
                  <a:pt x="4389" y="498504"/>
                </a:lnTo>
                <a:lnTo>
                  <a:pt x="0" y="476780"/>
                </a:lnTo>
                <a:lnTo>
                  <a:pt x="0" y="55949"/>
                </a:lnTo>
                <a:lnTo>
                  <a:pt x="4389" y="34242"/>
                </a:lnTo>
                <a:lnTo>
                  <a:pt x="16347" y="16450"/>
                </a:lnTo>
                <a:lnTo>
                  <a:pt x="34059" y="4420"/>
                </a:lnTo>
                <a:lnTo>
                  <a:pt x="55712" y="0"/>
                </a:lnTo>
                <a:close/>
              </a:path>
            </a:pathLst>
          </a:custGeom>
          <a:ln w="5993">
            <a:solidFill>
              <a:srgbClr val="000000"/>
            </a:solidFill>
          </a:ln>
        </p:spPr>
        <p:txBody>
          <a:bodyPr wrap="square" lIns="0" tIns="0" rIns="0" bIns="0" rtlCol="0"/>
          <a:lstStyle/>
          <a:p>
            <a:pPr defTabSz="914400"/>
            <a:endParaRPr>
              <a:solidFill>
                <a:prstClr val="black"/>
              </a:solidFill>
              <a:latin typeface="Calibri"/>
            </a:endParaRPr>
          </a:p>
        </p:txBody>
      </p:sp>
      <p:sp>
        <p:nvSpPr>
          <p:cNvPr id="37" name="object 33">
            <a:extLst>
              <a:ext uri="{FF2B5EF4-FFF2-40B4-BE49-F238E27FC236}">
                <a16:creationId xmlns:a16="http://schemas.microsoft.com/office/drawing/2014/main" id="{4D141A63-4C02-4167-9AB7-D40FE421960E}"/>
              </a:ext>
            </a:extLst>
          </p:cNvPr>
          <p:cNvSpPr/>
          <p:nvPr/>
        </p:nvSpPr>
        <p:spPr>
          <a:xfrm>
            <a:off x="6505665" y="3164467"/>
            <a:ext cx="0" cy="0"/>
          </a:xfrm>
          <a:custGeom>
            <a:avLst/>
            <a:gdLst/>
            <a:ahLst/>
            <a:cxnLst/>
            <a:rect l="l" t="t" r="r" b="b"/>
            <a:pathLst>
              <a:path>
                <a:moveTo>
                  <a:pt x="0" y="0"/>
                </a:moveTo>
                <a:lnTo>
                  <a:pt x="0" y="0"/>
                </a:lnTo>
              </a:path>
            </a:pathLst>
          </a:custGeom>
          <a:ln w="5998">
            <a:solidFill>
              <a:srgbClr val="000000"/>
            </a:solidFill>
          </a:ln>
        </p:spPr>
        <p:txBody>
          <a:bodyPr wrap="square" lIns="0" tIns="0" rIns="0" bIns="0" rtlCol="0"/>
          <a:lstStyle/>
          <a:p>
            <a:pPr defTabSz="914400"/>
            <a:endParaRPr>
              <a:solidFill>
                <a:prstClr val="black"/>
              </a:solidFill>
              <a:latin typeface="Calibri"/>
            </a:endParaRPr>
          </a:p>
        </p:txBody>
      </p:sp>
      <p:sp>
        <p:nvSpPr>
          <p:cNvPr id="38" name="object 34">
            <a:extLst>
              <a:ext uri="{FF2B5EF4-FFF2-40B4-BE49-F238E27FC236}">
                <a16:creationId xmlns:a16="http://schemas.microsoft.com/office/drawing/2014/main" id="{DF097A94-96FB-46A8-8F3F-5011CE762B11}"/>
              </a:ext>
            </a:extLst>
          </p:cNvPr>
          <p:cNvSpPr txBox="1"/>
          <p:nvPr/>
        </p:nvSpPr>
        <p:spPr>
          <a:xfrm>
            <a:off x="6484069" y="3318625"/>
            <a:ext cx="321945" cy="204470"/>
          </a:xfrm>
          <a:prstGeom prst="rect">
            <a:avLst/>
          </a:prstGeom>
        </p:spPr>
        <p:txBody>
          <a:bodyPr vert="horz" wrap="square" lIns="0" tIns="15875" rIns="0" bIns="0" rtlCol="0">
            <a:spAutoFit/>
          </a:bodyPr>
          <a:lstStyle/>
          <a:p>
            <a:pPr marL="12700" defTabSz="914400">
              <a:spcBef>
                <a:spcPts val="125"/>
              </a:spcBef>
            </a:pPr>
            <a:r>
              <a:rPr sz="1150" spc="10" dirty="0">
                <a:solidFill>
                  <a:prstClr val="black"/>
                </a:solidFill>
                <a:latin typeface="Arial"/>
                <a:cs typeface="Arial"/>
              </a:rPr>
              <a:t>H</a:t>
            </a:r>
            <a:r>
              <a:rPr sz="1150" spc="-5" dirty="0">
                <a:solidFill>
                  <a:prstClr val="black"/>
                </a:solidFill>
                <a:latin typeface="Arial"/>
                <a:cs typeface="Arial"/>
              </a:rPr>
              <a:t>i</a:t>
            </a:r>
            <a:r>
              <a:rPr sz="1150" spc="5" dirty="0">
                <a:solidFill>
                  <a:prstClr val="black"/>
                </a:solidFill>
                <a:latin typeface="Arial"/>
                <a:cs typeface="Arial"/>
              </a:rPr>
              <a:t>ve</a:t>
            </a:r>
            <a:endParaRPr sz="1150">
              <a:solidFill>
                <a:prstClr val="black"/>
              </a:solidFill>
              <a:latin typeface="Arial"/>
              <a:cs typeface="Arial"/>
            </a:endParaRPr>
          </a:p>
        </p:txBody>
      </p:sp>
      <p:sp>
        <p:nvSpPr>
          <p:cNvPr id="39" name="object 35">
            <a:extLst>
              <a:ext uri="{FF2B5EF4-FFF2-40B4-BE49-F238E27FC236}">
                <a16:creationId xmlns:a16="http://schemas.microsoft.com/office/drawing/2014/main" id="{FD233575-C773-4C5A-A153-22B56A6424BE}"/>
              </a:ext>
            </a:extLst>
          </p:cNvPr>
          <p:cNvSpPr/>
          <p:nvPr/>
        </p:nvSpPr>
        <p:spPr>
          <a:xfrm>
            <a:off x="6781754" y="3307067"/>
            <a:ext cx="327682" cy="275906"/>
          </a:xfrm>
          <a:prstGeom prst="rect">
            <a:avLst/>
          </a:prstGeom>
          <a:blipFill>
            <a:blip r:embed="rId4" cstate="print"/>
            <a:stretch>
              <a:fillRect/>
            </a:stretch>
          </a:blipFill>
        </p:spPr>
        <p:txBody>
          <a:bodyPr wrap="square" lIns="0" tIns="0" rIns="0" bIns="0" rtlCol="0"/>
          <a:lstStyle/>
          <a:p>
            <a:pPr defTabSz="914400"/>
            <a:endParaRPr>
              <a:solidFill>
                <a:prstClr val="black"/>
              </a:solidFill>
              <a:latin typeface="Calibri"/>
            </a:endParaRPr>
          </a:p>
        </p:txBody>
      </p:sp>
      <p:sp>
        <p:nvSpPr>
          <p:cNvPr id="40" name="object 36">
            <a:extLst>
              <a:ext uri="{FF2B5EF4-FFF2-40B4-BE49-F238E27FC236}">
                <a16:creationId xmlns:a16="http://schemas.microsoft.com/office/drawing/2014/main" id="{027F1872-C9FE-4E28-8BC0-B298A1E97756}"/>
              </a:ext>
            </a:extLst>
          </p:cNvPr>
          <p:cNvSpPr/>
          <p:nvPr/>
        </p:nvSpPr>
        <p:spPr>
          <a:xfrm>
            <a:off x="7200508" y="3164467"/>
            <a:ext cx="704215" cy="532765"/>
          </a:xfrm>
          <a:custGeom>
            <a:avLst/>
            <a:gdLst/>
            <a:ahLst/>
            <a:cxnLst/>
            <a:rect l="l" t="t" r="r" b="b"/>
            <a:pathLst>
              <a:path w="704214" h="532764">
                <a:moveTo>
                  <a:pt x="648441" y="0"/>
                </a:moveTo>
                <a:lnTo>
                  <a:pt x="55706" y="0"/>
                </a:lnTo>
                <a:lnTo>
                  <a:pt x="33856" y="4420"/>
                </a:lnTo>
                <a:lnTo>
                  <a:pt x="16167" y="16450"/>
                </a:lnTo>
                <a:lnTo>
                  <a:pt x="4322" y="34242"/>
                </a:lnTo>
                <a:lnTo>
                  <a:pt x="0" y="55949"/>
                </a:lnTo>
                <a:lnTo>
                  <a:pt x="0" y="476780"/>
                </a:lnTo>
                <a:lnTo>
                  <a:pt x="4322" y="498504"/>
                </a:lnTo>
                <a:lnTo>
                  <a:pt x="16167" y="516271"/>
                </a:lnTo>
                <a:lnTo>
                  <a:pt x="33856" y="528266"/>
                </a:lnTo>
                <a:lnTo>
                  <a:pt x="55706" y="532668"/>
                </a:lnTo>
                <a:lnTo>
                  <a:pt x="648441" y="532668"/>
                </a:lnTo>
                <a:lnTo>
                  <a:pt x="670291" y="528266"/>
                </a:lnTo>
                <a:lnTo>
                  <a:pt x="687979" y="516271"/>
                </a:lnTo>
                <a:lnTo>
                  <a:pt x="699825" y="498504"/>
                </a:lnTo>
                <a:lnTo>
                  <a:pt x="704147" y="476780"/>
                </a:lnTo>
                <a:lnTo>
                  <a:pt x="704147" y="55949"/>
                </a:lnTo>
                <a:lnTo>
                  <a:pt x="699825" y="34242"/>
                </a:lnTo>
                <a:lnTo>
                  <a:pt x="687979" y="16450"/>
                </a:lnTo>
                <a:lnTo>
                  <a:pt x="670291" y="4420"/>
                </a:lnTo>
                <a:lnTo>
                  <a:pt x="648441" y="0"/>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sp>
        <p:nvSpPr>
          <p:cNvPr id="41" name="object 37">
            <a:extLst>
              <a:ext uri="{FF2B5EF4-FFF2-40B4-BE49-F238E27FC236}">
                <a16:creationId xmlns:a16="http://schemas.microsoft.com/office/drawing/2014/main" id="{E4541EFB-FC9D-4249-BB78-114BA2797AB4}"/>
              </a:ext>
            </a:extLst>
          </p:cNvPr>
          <p:cNvSpPr/>
          <p:nvPr/>
        </p:nvSpPr>
        <p:spPr>
          <a:xfrm>
            <a:off x="7200508" y="3164467"/>
            <a:ext cx="704215" cy="532765"/>
          </a:xfrm>
          <a:custGeom>
            <a:avLst/>
            <a:gdLst/>
            <a:ahLst/>
            <a:cxnLst/>
            <a:rect l="l" t="t" r="r" b="b"/>
            <a:pathLst>
              <a:path w="704214" h="532764">
                <a:moveTo>
                  <a:pt x="55706" y="0"/>
                </a:moveTo>
                <a:lnTo>
                  <a:pt x="648441" y="0"/>
                </a:lnTo>
                <a:lnTo>
                  <a:pt x="670291" y="4420"/>
                </a:lnTo>
                <a:lnTo>
                  <a:pt x="687979" y="16450"/>
                </a:lnTo>
                <a:lnTo>
                  <a:pt x="699825" y="34242"/>
                </a:lnTo>
                <a:lnTo>
                  <a:pt x="704147" y="55949"/>
                </a:lnTo>
                <a:lnTo>
                  <a:pt x="704147" y="476780"/>
                </a:lnTo>
                <a:lnTo>
                  <a:pt x="699825" y="498504"/>
                </a:lnTo>
                <a:lnTo>
                  <a:pt x="687979" y="516271"/>
                </a:lnTo>
                <a:lnTo>
                  <a:pt x="670291" y="528266"/>
                </a:lnTo>
                <a:lnTo>
                  <a:pt x="648441" y="532668"/>
                </a:lnTo>
                <a:lnTo>
                  <a:pt x="55706" y="532668"/>
                </a:lnTo>
                <a:lnTo>
                  <a:pt x="33856" y="528266"/>
                </a:lnTo>
                <a:lnTo>
                  <a:pt x="16167" y="516271"/>
                </a:lnTo>
                <a:lnTo>
                  <a:pt x="4322" y="498504"/>
                </a:lnTo>
                <a:lnTo>
                  <a:pt x="0" y="476780"/>
                </a:lnTo>
                <a:lnTo>
                  <a:pt x="0" y="55949"/>
                </a:lnTo>
                <a:lnTo>
                  <a:pt x="4322" y="34242"/>
                </a:lnTo>
                <a:lnTo>
                  <a:pt x="16167" y="16450"/>
                </a:lnTo>
                <a:lnTo>
                  <a:pt x="33856" y="4420"/>
                </a:lnTo>
                <a:lnTo>
                  <a:pt x="55706" y="0"/>
                </a:lnTo>
                <a:close/>
              </a:path>
            </a:pathLst>
          </a:custGeom>
          <a:ln w="5993">
            <a:solidFill>
              <a:srgbClr val="000000"/>
            </a:solidFill>
          </a:ln>
        </p:spPr>
        <p:txBody>
          <a:bodyPr wrap="square" lIns="0" tIns="0" rIns="0" bIns="0" rtlCol="0"/>
          <a:lstStyle/>
          <a:p>
            <a:pPr defTabSz="914400"/>
            <a:endParaRPr>
              <a:solidFill>
                <a:prstClr val="black"/>
              </a:solidFill>
              <a:latin typeface="Calibri"/>
            </a:endParaRPr>
          </a:p>
        </p:txBody>
      </p:sp>
      <p:sp>
        <p:nvSpPr>
          <p:cNvPr id="42" name="object 38">
            <a:extLst>
              <a:ext uri="{FF2B5EF4-FFF2-40B4-BE49-F238E27FC236}">
                <a16:creationId xmlns:a16="http://schemas.microsoft.com/office/drawing/2014/main" id="{A4DDCF68-AA03-48EA-9A58-F20B25E00FE8}"/>
              </a:ext>
            </a:extLst>
          </p:cNvPr>
          <p:cNvSpPr/>
          <p:nvPr/>
        </p:nvSpPr>
        <p:spPr>
          <a:xfrm>
            <a:off x="7256214" y="3164467"/>
            <a:ext cx="0" cy="0"/>
          </a:xfrm>
          <a:custGeom>
            <a:avLst/>
            <a:gdLst/>
            <a:ahLst/>
            <a:cxnLst/>
            <a:rect l="l" t="t" r="r" b="b"/>
            <a:pathLst>
              <a:path>
                <a:moveTo>
                  <a:pt x="0" y="0"/>
                </a:moveTo>
                <a:lnTo>
                  <a:pt x="0" y="0"/>
                </a:lnTo>
              </a:path>
            </a:pathLst>
          </a:custGeom>
          <a:ln w="5998">
            <a:solidFill>
              <a:srgbClr val="000000"/>
            </a:solidFill>
          </a:ln>
        </p:spPr>
        <p:txBody>
          <a:bodyPr wrap="square" lIns="0" tIns="0" rIns="0" bIns="0" rtlCol="0"/>
          <a:lstStyle/>
          <a:p>
            <a:pPr defTabSz="914400"/>
            <a:endParaRPr>
              <a:solidFill>
                <a:prstClr val="black"/>
              </a:solidFill>
              <a:latin typeface="Calibri"/>
            </a:endParaRPr>
          </a:p>
        </p:txBody>
      </p:sp>
      <p:sp>
        <p:nvSpPr>
          <p:cNvPr id="43" name="object 39">
            <a:extLst>
              <a:ext uri="{FF2B5EF4-FFF2-40B4-BE49-F238E27FC236}">
                <a16:creationId xmlns:a16="http://schemas.microsoft.com/office/drawing/2014/main" id="{64BB2F25-C666-4464-B6E8-16D56B2D8290}"/>
              </a:ext>
            </a:extLst>
          </p:cNvPr>
          <p:cNvSpPr txBox="1"/>
          <p:nvPr/>
        </p:nvSpPr>
        <p:spPr>
          <a:xfrm>
            <a:off x="7298292" y="3318625"/>
            <a:ext cx="240029" cy="204470"/>
          </a:xfrm>
          <a:prstGeom prst="rect">
            <a:avLst/>
          </a:prstGeom>
        </p:spPr>
        <p:txBody>
          <a:bodyPr vert="horz" wrap="square" lIns="0" tIns="15875" rIns="0" bIns="0" rtlCol="0">
            <a:spAutoFit/>
          </a:bodyPr>
          <a:lstStyle/>
          <a:p>
            <a:pPr marL="12700" defTabSz="914400">
              <a:spcBef>
                <a:spcPts val="125"/>
              </a:spcBef>
            </a:pPr>
            <a:r>
              <a:rPr sz="1150" dirty="0">
                <a:solidFill>
                  <a:prstClr val="black"/>
                </a:solidFill>
                <a:latin typeface="Arial"/>
                <a:cs typeface="Arial"/>
              </a:rPr>
              <a:t>Pi</a:t>
            </a:r>
            <a:r>
              <a:rPr sz="1150" spc="10" dirty="0">
                <a:solidFill>
                  <a:prstClr val="black"/>
                </a:solidFill>
                <a:latin typeface="Arial"/>
                <a:cs typeface="Arial"/>
              </a:rPr>
              <a:t>g</a:t>
            </a:r>
            <a:endParaRPr sz="1150">
              <a:solidFill>
                <a:prstClr val="black"/>
              </a:solidFill>
              <a:latin typeface="Arial"/>
              <a:cs typeface="Arial"/>
            </a:endParaRPr>
          </a:p>
        </p:txBody>
      </p:sp>
      <p:sp>
        <p:nvSpPr>
          <p:cNvPr id="44" name="object 40">
            <a:extLst>
              <a:ext uri="{FF2B5EF4-FFF2-40B4-BE49-F238E27FC236}">
                <a16:creationId xmlns:a16="http://schemas.microsoft.com/office/drawing/2014/main" id="{6997ADD6-3430-4B85-A1BD-64D0839CC484}"/>
              </a:ext>
            </a:extLst>
          </p:cNvPr>
          <p:cNvSpPr/>
          <p:nvPr/>
        </p:nvSpPr>
        <p:spPr>
          <a:xfrm>
            <a:off x="7626990" y="3312291"/>
            <a:ext cx="193691" cy="265584"/>
          </a:xfrm>
          <a:prstGeom prst="rect">
            <a:avLst/>
          </a:prstGeom>
          <a:blipFill>
            <a:blip r:embed="rId5" cstate="print"/>
            <a:stretch>
              <a:fillRect/>
            </a:stretch>
          </a:blipFill>
        </p:spPr>
        <p:txBody>
          <a:bodyPr wrap="square" lIns="0" tIns="0" rIns="0" bIns="0" rtlCol="0"/>
          <a:lstStyle/>
          <a:p>
            <a:pPr defTabSz="914400"/>
            <a:endParaRPr>
              <a:solidFill>
                <a:prstClr val="black"/>
              </a:solidFill>
              <a:latin typeface="Calibri"/>
            </a:endParaRPr>
          </a:p>
        </p:txBody>
      </p:sp>
      <p:sp>
        <p:nvSpPr>
          <p:cNvPr id="45" name="object 41">
            <a:extLst>
              <a:ext uri="{FF2B5EF4-FFF2-40B4-BE49-F238E27FC236}">
                <a16:creationId xmlns:a16="http://schemas.microsoft.com/office/drawing/2014/main" id="{5883E626-2BC5-4C69-A94C-56FA15DB4524}"/>
              </a:ext>
            </a:extLst>
          </p:cNvPr>
          <p:cNvSpPr/>
          <p:nvPr/>
        </p:nvSpPr>
        <p:spPr>
          <a:xfrm>
            <a:off x="6094336" y="3156598"/>
            <a:ext cx="321945" cy="1647825"/>
          </a:xfrm>
          <a:custGeom>
            <a:avLst/>
            <a:gdLst/>
            <a:ahLst/>
            <a:cxnLst/>
            <a:rect l="l" t="t" r="r" b="b"/>
            <a:pathLst>
              <a:path w="321945" h="1647825">
                <a:moveTo>
                  <a:pt x="265986" y="0"/>
                </a:moveTo>
                <a:lnTo>
                  <a:pt x="55712" y="0"/>
                </a:lnTo>
                <a:lnTo>
                  <a:pt x="34058" y="4401"/>
                </a:lnTo>
                <a:lnTo>
                  <a:pt x="16345" y="16388"/>
                </a:lnTo>
                <a:lnTo>
                  <a:pt x="4388" y="34137"/>
                </a:lnTo>
                <a:lnTo>
                  <a:pt x="0" y="55825"/>
                </a:lnTo>
                <a:lnTo>
                  <a:pt x="0" y="1591505"/>
                </a:lnTo>
                <a:lnTo>
                  <a:pt x="4388" y="1613207"/>
                </a:lnTo>
                <a:lnTo>
                  <a:pt x="16345" y="1630958"/>
                </a:lnTo>
                <a:lnTo>
                  <a:pt x="34058" y="1642941"/>
                </a:lnTo>
                <a:lnTo>
                  <a:pt x="55712" y="1647339"/>
                </a:lnTo>
                <a:lnTo>
                  <a:pt x="265986" y="1647339"/>
                </a:lnTo>
                <a:lnTo>
                  <a:pt x="287769" y="1642941"/>
                </a:lnTo>
                <a:lnTo>
                  <a:pt x="305467" y="1630958"/>
                </a:lnTo>
                <a:lnTo>
                  <a:pt x="317352" y="1613207"/>
                </a:lnTo>
                <a:lnTo>
                  <a:pt x="321698" y="1591505"/>
                </a:lnTo>
                <a:lnTo>
                  <a:pt x="321698" y="55825"/>
                </a:lnTo>
                <a:lnTo>
                  <a:pt x="317352" y="34137"/>
                </a:lnTo>
                <a:lnTo>
                  <a:pt x="305467" y="16388"/>
                </a:lnTo>
                <a:lnTo>
                  <a:pt x="287769" y="4401"/>
                </a:lnTo>
                <a:lnTo>
                  <a:pt x="265986" y="0"/>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sp>
        <p:nvSpPr>
          <p:cNvPr id="46" name="object 42">
            <a:extLst>
              <a:ext uri="{FF2B5EF4-FFF2-40B4-BE49-F238E27FC236}">
                <a16:creationId xmlns:a16="http://schemas.microsoft.com/office/drawing/2014/main" id="{9A97BAD2-756D-4C8C-BFB0-31D7DBDF3E3A}"/>
              </a:ext>
            </a:extLst>
          </p:cNvPr>
          <p:cNvSpPr/>
          <p:nvPr/>
        </p:nvSpPr>
        <p:spPr>
          <a:xfrm>
            <a:off x="6094336" y="3156598"/>
            <a:ext cx="321945" cy="1647825"/>
          </a:xfrm>
          <a:custGeom>
            <a:avLst/>
            <a:gdLst/>
            <a:ahLst/>
            <a:cxnLst/>
            <a:rect l="l" t="t" r="r" b="b"/>
            <a:pathLst>
              <a:path w="321945" h="1647825">
                <a:moveTo>
                  <a:pt x="0" y="1591505"/>
                </a:moveTo>
                <a:lnTo>
                  <a:pt x="0" y="55825"/>
                </a:lnTo>
                <a:lnTo>
                  <a:pt x="4388" y="34137"/>
                </a:lnTo>
                <a:lnTo>
                  <a:pt x="16345" y="16388"/>
                </a:lnTo>
                <a:lnTo>
                  <a:pt x="34058" y="4401"/>
                </a:lnTo>
                <a:lnTo>
                  <a:pt x="55712" y="0"/>
                </a:lnTo>
                <a:lnTo>
                  <a:pt x="265986" y="0"/>
                </a:lnTo>
                <a:lnTo>
                  <a:pt x="287769" y="4401"/>
                </a:lnTo>
                <a:lnTo>
                  <a:pt x="305467" y="16388"/>
                </a:lnTo>
                <a:lnTo>
                  <a:pt x="317352" y="34137"/>
                </a:lnTo>
                <a:lnTo>
                  <a:pt x="321698" y="55825"/>
                </a:lnTo>
                <a:lnTo>
                  <a:pt x="321698" y="1591505"/>
                </a:lnTo>
                <a:lnTo>
                  <a:pt x="317352" y="1613207"/>
                </a:lnTo>
                <a:lnTo>
                  <a:pt x="305467" y="1630958"/>
                </a:lnTo>
                <a:lnTo>
                  <a:pt x="287769" y="1642941"/>
                </a:lnTo>
                <a:lnTo>
                  <a:pt x="265986" y="1647339"/>
                </a:lnTo>
                <a:lnTo>
                  <a:pt x="55712" y="1647339"/>
                </a:lnTo>
                <a:lnTo>
                  <a:pt x="34058" y="1642941"/>
                </a:lnTo>
                <a:lnTo>
                  <a:pt x="16345" y="1630958"/>
                </a:lnTo>
                <a:lnTo>
                  <a:pt x="4388" y="1613207"/>
                </a:lnTo>
                <a:lnTo>
                  <a:pt x="0" y="1591505"/>
                </a:lnTo>
                <a:close/>
              </a:path>
            </a:pathLst>
          </a:custGeom>
          <a:ln w="5986">
            <a:solidFill>
              <a:srgbClr val="000000"/>
            </a:solidFill>
          </a:ln>
        </p:spPr>
        <p:txBody>
          <a:bodyPr wrap="square" lIns="0" tIns="0" rIns="0" bIns="0" rtlCol="0"/>
          <a:lstStyle/>
          <a:p>
            <a:pPr defTabSz="914400"/>
            <a:endParaRPr>
              <a:solidFill>
                <a:prstClr val="black"/>
              </a:solidFill>
              <a:latin typeface="Calibri"/>
            </a:endParaRPr>
          </a:p>
        </p:txBody>
      </p:sp>
      <p:sp>
        <p:nvSpPr>
          <p:cNvPr id="47" name="object 43">
            <a:extLst>
              <a:ext uri="{FF2B5EF4-FFF2-40B4-BE49-F238E27FC236}">
                <a16:creationId xmlns:a16="http://schemas.microsoft.com/office/drawing/2014/main" id="{69FFFCC1-9315-4BFF-AE19-2E3ED3EF3282}"/>
              </a:ext>
            </a:extLst>
          </p:cNvPr>
          <p:cNvSpPr/>
          <p:nvPr/>
        </p:nvSpPr>
        <p:spPr>
          <a:xfrm>
            <a:off x="6094336" y="4748104"/>
            <a:ext cx="0" cy="0"/>
          </a:xfrm>
          <a:custGeom>
            <a:avLst/>
            <a:gdLst/>
            <a:ahLst/>
            <a:cxnLst/>
            <a:rect l="l" t="t" r="r" b="b"/>
            <a:pathLst>
              <a:path>
                <a:moveTo>
                  <a:pt x="0" y="0"/>
                </a:moveTo>
                <a:lnTo>
                  <a:pt x="0" y="0"/>
                </a:lnTo>
              </a:path>
            </a:pathLst>
          </a:custGeom>
          <a:ln w="5998">
            <a:solidFill>
              <a:srgbClr val="000000"/>
            </a:solidFill>
          </a:ln>
        </p:spPr>
        <p:txBody>
          <a:bodyPr wrap="square" lIns="0" tIns="0" rIns="0" bIns="0" rtlCol="0"/>
          <a:lstStyle/>
          <a:p>
            <a:pPr defTabSz="914400"/>
            <a:endParaRPr>
              <a:solidFill>
                <a:prstClr val="black"/>
              </a:solidFill>
              <a:latin typeface="Calibri"/>
            </a:endParaRPr>
          </a:p>
        </p:txBody>
      </p:sp>
      <p:sp>
        <p:nvSpPr>
          <p:cNvPr id="48" name="object 44">
            <a:extLst>
              <a:ext uri="{FF2B5EF4-FFF2-40B4-BE49-F238E27FC236}">
                <a16:creationId xmlns:a16="http://schemas.microsoft.com/office/drawing/2014/main" id="{01735AD9-8E0B-49EE-9B3C-0938ECF928FA}"/>
              </a:ext>
            </a:extLst>
          </p:cNvPr>
          <p:cNvSpPr txBox="1"/>
          <p:nvPr/>
        </p:nvSpPr>
        <p:spPr>
          <a:xfrm>
            <a:off x="6148231" y="4005705"/>
            <a:ext cx="191770" cy="738505"/>
          </a:xfrm>
          <a:prstGeom prst="rect">
            <a:avLst/>
          </a:prstGeom>
        </p:spPr>
        <p:txBody>
          <a:bodyPr vert="vert270" wrap="square" lIns="0" tIns="1270" rIns="0" bIns="0" rtlCol="0">
            <a:spAutoFit/>
          </a:bodyPr>
          <a:lstStyle/>
          <a:p>
            <a:pPr marL="12700" defTabSz="914400">
              <a:spcBef>
                <a:spcPts val="10"/>
              </a:spcBef>
            </a:pPr>
            <a:r>
              <a:rPr sz="1150" spc="-5" dirty="0">
                <a:solidFill>
                  <a:prstClr val="black"/>
                </a:solidFill>
                <a:latin typeface="Arial"/>
                <a:cs typeface="Arial"/>
              </a:rPr>
              <a:t>Z</a:t>
            </a:r>
            <a:r>
              <a:rPr sz="1150" dirty="0">
                <a:solidFill>
                  <a:prstClr val="black"/>
                </a:solidFill>
                <a:latin typeface="Arial"/>
                <a:cs typeface="Arial"/>
              </a:rPr>
              <a:t>o</a:t>
            </a:r>
            <a:r>
              <a:rPr sz="1150" spc="-5" dirty="0">
                <a:solidFill>
                  <a:prstClr val="black"/>
                </a:solidFill>
                <a:latin typeface="Arial"/>
                <a:cs typeface="Arial"/>
              </a:rPr>
              <a:t>o</a:t>
            </a:r>
            <a:r>
              <a:rPr sz="1150" dirty="0">
                <a:solidFill>
                  <a:prstClr val="black"/>
                </a:solidFill>
                <a:latin typeface="Arial"/>
                <a:cs typeface="Arial"/>
              </a:rPr>
              <a:t>k</a:t>
            </a:r>
            <a:r>
              <a:rPr sz="1150" spc="-5" dirty="0">
                <a:solidFill>
                  <a:prstClr val="black"/>
                </a:solidFill>
                <a:latin typeface="Arial"/>
                <a:cs typeface="Arial"/>
              </a:rPr>
              <a:t>ee</a:t>
            </a:r>
            <a:r>
              <a:rPr sz="1150" dirty="0">
                <a:solidFill>
                  <a:prstClr val="black"/>
                </a:solidFill>
                <a:latin typeface="Arial"/>
                <a:cs typeface="Arial"/>
              </a:rPr>
              <a:t>p</a:t>
            </a:r>
            <a:r>
              <a:rPr sz="1150" spc="-5" dirty="0">
                <a:solidFill>
                  <a:prstClr val="black"/>
                </a:solidFill>
                <a:latin typeface="Arial"/>
                <a:cs typeface="Arial"/>
              </a:rPr>
              <a:t>e</a:t>
            </a:r>
            <a:r>
              <a:rPr sz="1150" dirty="0">
                <a:solidFill>
                  <a:prstClr val="black"/>
                </a:solidFill>
                <a:latin typeface="Arial"/>
                <a:cs typeface="Arial"/>
              </a:rPr>
              <a:t>r</a:t>
            </a:r>
            <a:endParaRPr sz="1150">
              <a:solidFill>
                <a:prstClr val="black"/>
              </a:solidFill>
              <a:latin typeface="Arial"/>
              <a:cs typeface="Arial"/>
            </a:endParaRPr>
          </a:p>
        </p:txBody>
      </p:sp>
      <p:sp>
        <p:nvSpPr>
          <p:cNvPr id="49" name="object 45">
            <a:extLst>
              <a:ext uri="{FF2B5EF4-FFF2-40B4-BE49-F238E27FC236}">
                <a16:creationId xmlns:a16="http://schemas.microsoft.com/office/drawing/2014/main" id="{CCB7CC09-F0B2-4858-95DD-8B20713EEC70}"/>
              </a:ext>
            </a:extLst>
          </p:cNvPr>
          <p:cNvSpPr/>
          <p:nvPr/>
        </p:nvSpPr>
        <p:spPr>
          <a:xfrm>
            <a:off x="6102164" y="3229240"/>
            <a:ext cx="300367" cy="205161"/>
          </a:xfrm>
          <a:prstGeom prst="rect">
            <a:avLst/>
          </a:prstGeom>
          <a:blipFill>
            <a:blip r:embed="rId9" cstate="print"/>
            <a:stretch>
              <a:fillRect/>
            </a:stretch>
          </a:blipFill>
        </p:spPr>
        <p:txBody>
          <a:bodyPr wrap="square" lIns="0" tIns="0" rIns="0" bIns="0" rtlCol="0"/>
          <a:lstStyle/>
          <a:p>
            <a:pPr defTabSz="914400"/>
            <a:endParaRPr>
              <a:solidFill>
                <a:prstClr val="black"/>
              </a:solidFill>
              <a:latin typeface="Calibri"/>
            </a:endParaRPr>
          </a:p>
        </p:txBody>
      </p:sp>
      <p:sp>
        <p:nvSpPr>
          <p:cNvPr id="50" name="object 46">
            <a:extLst>
              <a:ext uri="{FF2B5EF4-FFF2-40B4-BE49-F238E27FC236}">
                <a16:creationId xmlns:a16="http://schemas.microsoft.com/office/drawing/2014/main" id="{CEA41D7A-2BCD-40E9-AB97-B519F5F34F07}"/>
              </a:ext>
            </a:extLst>
          </p:cNvPr>
          <p:cNvSpPr/>
          <p:nvPr/>
        </p:nvSpPr>
        <p:spPr>
          <a:xfrm>
            <a:off x="7937176" y="3162608"/>
            <a:ext cx="322580" cy="904240"/>
          </a:xfrm>
          <a:custGeom>
            <a:avLst/>
            <a:gdLst/>
            <a:ahLst/>
            <a:cxnLst/>
            <a:rect l="l" t="t" r="r" b="b"/>
            <a:pathLst>
              <a:path w="322579" h="904239">
                <a:moveTo>
                  <a:pt x="266474" y="0"/>
                </a:moveTo>
                <a:lnTo>
                  <a:pt x="55706" y="0"/>
                </a:lnTo>
                <a:lnTo>
                  <a:pt x="34064" y="4421"/>
                </a:lnTo>
                <a:lnTo>
                  <a:pt x="16353" y="16458"/>
                </a:lnTo>
                <a:lnTo>
                  <a:pt x="4391" y="34268"/>
                </a:lnTo>
                <a:lnTo>
                  <a:pt x="0" y="56011"/>
                </a:lnTo>
                <a:lnTo>
                  <a:pt x="0" y="847671"/>
                </a:lnTo>
                <a:lnTo>
                  <a:pt x="4391" y="869587"/>
                </a:lnTo>
                <a:lnTo>
                  <a:pt x="16353" y="887356"/>
                </a:lnTo>
                <a:lnTo>
                  <a:pt x="34064" y="899270"/>
                </a:lnTo>
                <a:lnTo>
                  <a:pt x="55706" y="903621"/>
                </a:lnTo>
                <a:lnTo>
                  <a:pt x="266474" y="903621"/>
                </a:lnTo>
                <a:lnTo>
                  <a:pt x="288063" y="899270"/>
                </a:lnTo>
                <a:lnTo>
                  <a:pt x="305780" y="887356"/>
                </a:lnTo>
                <a:lnTo>
                  <a:pt x="317771" y="869587"/>
                </a:lnTo>
                <a:lnTo>
                  <a:pt x="322180" y="847671"/>
                </a:lnTo>
                <a:lnTo>
                  <a:pt x="322180" y="56011"/>
                </a:lnTo>
                <a:lnTo>
                  <a:pt x="317771" y="34268"/>
                </a:lnTo>
                <a:lnTo>
                  <a:pt x="305780" y="16458"/>
                </a:lnTo>
                <a:lnTo>
                  <a:pt x="288063" y="4421"/>
                </a:lnTo>
                <a:lnTo>
                  <a:pt x="266474" y="0"/>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sp>
        <p:nvSpPr>
          <p:cNvPr id="51" name="object 47">
            <a:extLst>
              <a:ext uri="{FF2B5EF4-FFF2-40B4-BE49-F238E27FC236}">
                <a16:creationId xmlns:a16="http://schemas.microsoft.com/office/drawing/2014/main" id="{497FD99E-35B5-4165-91A8-BD112A2ADB4A}"/>
              </a:ext>
            </a:extLst>
          </p:cNvPr>
          <p:cNvSpPr/>
          <p:nvPr/>
        </p:nvSpPr>
        <p:spPr>
          <a:xfrm>
            <a:off x="7937176" y="3162608"/>
            <a:ext cx="322580" cy="904240"/>
          </a:xfrm>
          <a:custGeom>
            <a:avLst/>
            <a:gdLst/>
            <a:ahLst/>
            <a:cxnLst/>
            <a:rect l="l" t="t" r="r" b="b"/>
            <a:pathLst>
              <a:path w="322579" h="904239">
                <a:moveTo>
                  <a:pt x="0" y="847671"/>
                </a:moveTo>
                <a:lnTo>
                  <a:pt x="0" y="56011"/>
                </a:lnTo>
                <a:lnTo>
                  <a:pt x="4391" y="34268"/>
                </a:lnTo>
                <a:lnTo>
                  <a:pt x="16353" y="16458"/>
                </a:lnTo>
                <a:lnTo>
                  <a:pt x="34064" y="4421"/>
                </a:lnTo>
                <a:lnTo>
                  <a:pt x="55706" y="0"/>
                </a:lnTo>
                <a:lnTo>
                  <a:pt x="266474" y="0"/>
                </a:lnTo>
                <a:lnTo>
                  <a:pt x="288063" y="4421"/>
                </a:lnTo>
                <a:lnTo>
                  <a:pt x="305780" y="16458"/>
                </a:lnTo>
                <a:lnTo>
                  <a:pt x="317771" y="34268"/>
                </a:lnTo>
                <a:lnTo>
                  <a:pt x="322180" y="56011"/>
                </a:lnTo>
                <a:lnTo>
                  <a:pt x="322180" y="847671"/>
                </a:lnTo>
                <a:lnTo>
                  <a:pt x="317771" y="869587"/>
                </a:lnTo>
                <a:lnTo>
                  <a:pt x="305780" y="887356"/>
                </a:lnTo>
                <a:lnTo>
                  <a:pt x="288063" y="899270"/>
                </a:lnTo>
                <a:lnTo>
                  <a:pt x="266474" y="903621"/>
                </a:lnTo>
                <a:lnTo>
                  <a:pt x="55706" y="903621"/>
                </a:lnTo>
                <a:lnTo>
                  <a:pt x="34064" y="899270"/>
                </a:lnTo>
                <a:lnTo>
                  <a:pt x="16353" y="887356"/>
                </a:lnTo>
                <a:lnTo>
                  <a:pt x="4391" y="869587"/>
                </a:lnTo>
                <a:lnTo>
                  <a:pt x="0" y="847671"/>
                </a:lnTo>
                <a:close/>
              </a:path>
            </a:pathLst>
          </a:custGeom>
          <a:ln w="5987">
            <a:solidFill>
              <a:srgbClr val="000000"/>
            </a:solidFill>
          </a:ln>
        </p:spPr>
        <p:txBody>
          <a:bodyPr wrap="square" lIns="0" tIns="0" rIns="0" bIns="0" rtlCol="0"/>
          <a:lstStyle/>
          <a:p>
            <a:pPr defTabSz="914400"/>
            <a:endParaRPr>
              <a:solidFill>
                <a:prstClr val="black"/>
              </a:solidFill>
              <a:latin typeface="Calibri"/>
            </a:endParaRPr>
          </a:p>
        </p:txBody>
      </p:sp>
      <p:sp>
        <p:nvSpPr>
          <p:cNvPr id="52" name="object 48">
            <a:extLst>
              <a:ext uri="{FF2B5EF4-FFF2-40B4-BE49-F238E27FC236}">
                <a16:creationId xmlns:a16="http://schemas.microsoft.com/office/drawing/2014/main" id="{9DF1EEC9-1EC3-47C9-A6EB-42267BCE17B0}"/>
              </a:ext>
            </a:extLst>
          </p:cNvPr>
          <p:cNvSpPr/>
          <p:nvPr/>
        </p:nvSpPr>
        <p:spPr>
          <a:xfrm>
            <a:off x="7937176" y="4010280"/>
            <a:ext cx="0" cy="0"/>
          </a:xfrm>
          <a:custGeom>
            <a:avLst/>
            <a:gdLst/>
            <a:ahLst/>
            <a:cxnLst/>
            <a:rect l="l" t="t" r="r" b="b"/>
            <a:pathLst>
              <a:path>
                <a:moveTo>
                  <a:pt x="0" y="0"/>
                </a:moveTo>
                <a:lnTo>
                  <a:pt x="0" y="0"/>
                </a:lnTo>
              </a:path>
            </a:pathLst>
          </a:custGeom>
          <a:ln w="5998">
            <a:solidFill>
              <a:srgbClr val="000000"/>
            </a:solidFill>
          </a:ln>
        </p:spPr>
        <p:txBody>
          <a:bodyPr wrap="square" lIns="0" tIns="0" rIns="0" bIns="0" rtlCol="0"/>
          <a:lstStyle/>
          <a:p>
            <a:pPr defTabSz="914400"/>
            <a:endParaRPr>
              <a:solidFill>
                <a:prstClr val="black"/>
              </a:solidFill>
              <a:latin typeface="Calibri"/>
            </a:endParaRPr>
          </a:p>
        </p:txBody>
      </p:sp>
      <p:sp>
        <p:nvSpPr>
          <p:cNvPr id="53" name="object 49">
            <a:extLst>
              <a:ext uri="{FF2B5EF4-FFF2-40B4-BE49-F238E27FC236}">
                <a16:creationId xmlns:a16="http://schemas.microsoft.com/office/drawing/2014/main" id="{9D743ADB-8C72-4B3C-B914-B7B585114255}"/>
              </a:ext>
            </a:extLst>
          </p:cNvPr>
          <p:cNvSpPr txBox="1"/>
          <p:nvPr/>
        </p:nvSpPr>
        <p:spPr>
          <a:xfrm>
            <a:off x="7999973" y="3546522"/>
            <a:ext cx="191770" cy="473709"/>
          </a:xfrm>
          <a:prstGeom prst="rect">
            <a:avLst/>
          </a:prstGeom>
        </p:spPr>
        <p:txBody>
          <a:bodyPr vert="vert270" wrap="square" lIns="0" tIns="1270" rIns="0" bIns="0" rtlCol="0">
            <a:spAutoFit/>
          </a:bodyPr>
          <a:lstStyle/>
          <a:p>
            <a:pPr marL="12700" defTabSz="914400">
              <a:spcBef>
                <a:spcPts val="10"/>
              </a:spcBef>
            </a:pPr>
            <a:r>
              <a:rPr sz="1150" spc="5" dirty="0">
                <a:solidFill>
                  <a:prstClr val="black"/>
                </a:solidFill>
                <a:latin typeface="Arial"/>
                <a:cs typeface="Arial"/>
              </a:rPr>
              <a:t>Giraph</a:t>
            </a:r>
            <a:endParaRPr sz="1150">
              <a:solidFill>
                <a:prstClr val="black"/>
              </a:solidFill>
              <a:latin typeface="Arial"/>
              <a:cs typeface="Arial"/>
            </a:endParaRPr>
          </a:p>
        </p:txBody>
      </p:sp>
      <p:sp>
        <p:nvSpPr>
          <p:cNvPr id="54" name="object 50">
            <a:extLst>
              <a:ext uri="{FF2B5EF4-FFF2-40B4-BE49-F238E27FC236}">
                <a16:creationId xmlns:a16="http://schemas.microsoft.com/office/drawing/2014/main" id="{49D29794-2067-4AFA-8E85-DD7E6CAD4453}"/>
              </a:ext>
            </a:extLst>
          </p:cNvPr>
          <p:cNvSpPr/>
          <p:nvPr/>
        </p:nvSpPr>
        <p:spPr>
          <a:xfrm>
            <a:off x="7961288" y="3190143"/>
            <a:ext cx="264600" cy="323467"/>
          </a:xfrm>
          <a:prstGeom prst="rect">
            <a:avLst/>
          </a:prstGeom>
          <a:blipFill>
            <a:blip r:embed="rId10" cstate="print"/>
            <a:stretch>
              <a:fillRect/>
            </a:stretch>
          </a:blipFill>
        </p:spPr>
        <p:txBody>
          <a:bodyPr wrap="square" lIns="0" tIns="0" rIns="0" bIns="0" rtlCol="0"/>
          <a:lstStyle/>
          <a:p>
            <a:pPr defTabSz="914400"/>
            <a:endParaRPr>
              <a:solidFill>
                <a:prstClr val="black"/>
              </a:solidFill>
              <a:latin typeface="Calibri"/>
            </a:endParaRPr>
          </a:p>
        </p:txBody>
      </p:sp>
      <p:sp>
        <p:nvSpPr>
          <p:cNvPr id="55" name="object 51">
            <a:extLst>
              <a:ext uri="{FF2B5EF4-FFF2-40B4-BE49-F238E27FC236}">
                <a16:creationId xmlns:a16="http://schemas.microsoft.com/office/drawing/2014/main" id="{2D093B17-32B7-4DCC-917B-AC68427CDE2A}"/>
              </a:ext>
            </a:extLst>
          </p:cNvPr>
          <p:cNvSpPr/>
          <p:nvPr/>
        </p:nvSpPr>
        <p:spPr>
          <a:xfrm>
            <a:off x="8302511" y="3161245"/>
            <a:ext cx="321945" cy="904240"/>
          </a:xfrm>
          <a:custGeom>
            <a:avLst/>
            <a:gdLst/>
            <a:ahLst/>
            <a:cxnLst/>
            <a:rect l="l" t="t" r="r" b="b"/>
            <a:pathLst>
              <a:path w="321945" h="904239">
                <a:moveTo>
                  <a:pt x="265979" y="0"/>
                </a:moveTo>
                <a:lnTo>
                  <a:pt x="55706" y="0"/>
                </a:lnTo>
                <a:lnTo>
                  <a:pt x="34038" y="4420"/>
                </a:lnTo>
                <a:lnTo>
                  <a:pt x="16330" y="16450"/>
                </a:lnTo>
                <a:lnTo>
                  <a:pt x="4382" y="34242"/>
                </a:lnTo>
                <a:lnTo>
                  <a:pt x="0" y="55949"/>
                </a:lnTo>
                <a:lnTo>
                  <a:pt x="0" y="847609"/>
                </a:lnTo>
                <a:lnTo>
                  <a:pt x="4382" y="869352"/>
                </a:lnTo>
                <a:lnTo>
                  <a:pt x="16330" y="887163"/>
                </a:lnTo>
                <a:lnTo>
                  <a:pt x="34038" y="899199"/>
                </a:lnTo>
                <a:lnTo>
                  <a:pt x="55706" y="903621"/>
                </a:lnTo>
                <a:lnTo>
                  <a:pt x="265979" y="903621"/>
                </a:lnTo>
                <a:lnTo>
                  <a:pt x="287620" y="899199"/>
                </a:lnTo>
                <a:lnTo>
                  <a:pt x="305332" y="887163"/>
                </a:lnTo>
                <a:lnTo>
                  <a:pt x="317294" y="869352"/>
                </a:lnTo>
                <a:lnTo>
                  <a:pt x="321685" y="847609"/>
                </a:lnTo>
                <a:lnTo>
                  <a:pt x="321685" y="55949"/>
                </a:lnTo>
                <a:lnTo>
                  <a:pt x="317294" y="34242"/>
                </a:lnTo>
                <a:lnTo>
                  <a:pt x="305332" y="16450"/>
                </a:lnTo>
                <a:lnTo>
                  <a:pt x="287620" y="4420"/>
                </a:lnTo>
                <a:lnTo>
                  <a:pt x="265979" y="0"/>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sp>
        <p:nvSpPr>
          <p:cNvPr id="56" name="object 52">
            <a:extLst>
              <a:ext uri="{FF2B5EF4-FFF2-40B4-BE49-F238E27FC236}">
                <a16:creationId xmlns:a16="http://schemas.microsoft.com/office/drawing/2014/main" id="{825E8D91-58DB-4461-B404-C698E4AB476B}"/>
              </a:ext>
            </a:extLst>
          </p:cNvPr>
          <p:cNvSpPr/>
          <p:nvPr/>
        </p:nvSpPr>
        <p:spPr>
          <a:xfrm>
            <a:off x="8302511" y="3161245"/>
            <a:ext cx="321945" cy="904240"/>
          </a:xfrm>
          <a:custGeom>
            <a:avLst/>
            <a:gdLst/>
            <a:ahLst/>
            <a:cxnLst/>
            <a:rect l="l" t="t" r="r" b="b"/>
            <a:pathLst>
              <a:path w="321945" h="904239">
                <a:moveTo>
                  <a:pt x="0" y="847609"/>
                </a:moveTo>
                <a:lnTo>
                  <a:pt x="0" y="55949"/>
                </a:lnTo>
                <a:lnTo>
                  <a:pt x="4382" y="34242"/>
                </a:lnTo>
                <a:lnTo>
                  <a:pt x="16330" y="16450"/>
                </a:lnTo>
                <a:lnTo>
                  <a:pt x="34038" y="4420"/>
                </a:lnTo>
                <a:lnTo>
                  <a:pt x="55706" y="0"/>
                </a:lnTo>
                <a:lnTo>
                  <a:pt x="265979" y="0"/>
                </a:lnTo>
                <a:lnTo>
                  <a:pt x="287620" y="4420"/>
                </a:lnTo>
                <a:lnTo>
                  <a:pt x="305332" y="16450"/>
                </a:lnTo>
                <a:lnTo>
                  <a:pt x="317294" y="34242"/>
                </a:lnTo>
                <a:lnTo>
                  <a:pt x="321685" y="55949"/>
                </a:lnTo>
                <a:lnTo>
                  <a:pt x="321685" y="847609"/>
                </a:lnTo>
                <a:lnTo>
                  <a:pt x="317294" y="869352"/>
                </a:lnTo>
                <a:lnTo>
                  <a:pt x="305332" y="887163"/>
                </a:lnTo>
                <a:lnTo>
                  <a:pt x="287620" y="899199"/>
                </a:lnTo>
                <a:lnTo>
                  <a:pt x="265979" y="903621"/>
                </a:lnTo>
                <a:lnTo>
                  <a:pt x="55706" y="903621"/>
                </a:lnTo>
                <a:lnTo>
                  <a:pt x="34038" y="899199"/>
                </a:lnTo>
                <a:lnTo>
                  <a:pt x="16330" y="887163"/>
                </a:lnTo>
                <a:lnTo>
                  <a:pt x="4382" y="869352"/>
                </a:lnTo>
                <a:lnTo>
                  <a:pt x="0" y="847609"/>
                </a:lnTo>
                <a:close/>
              </a:path>
            </a:pathLst>
          </a:custGeom>
          <a:ln w="5987">
            <a:solidFill>
              <a:srgbClr val="000000"/>
            </a:solidFill>
          </a:ln>
        </p:spPr>
        <p:txBody>
          <a:bodyPr wrap="square" lIns="0" tIns="0" rIns="0" bIns="0" rtlCol="0"/>
          <a:lstStyle/>
          <a:p>
            <a:pPr defTabSz="914400"/>
            <a:endParaRPr>
              <a:solidFill>
                <a:prstClr val="black"/>
              </a:solidFill>
              <a:latin typeface="Calibri"/>
            </a:endParaRPr>
          </a:p>
        </p:txBody>
      </p:sp>
      <p:sp>
        <p:nvSpPr>
          <p:cNvPr id="57" name="object 53">
            <a:extLst>
              <a:ext uri="{FF2B5EF4-FFF2-40B4-BE49-F238E27FC236}">
                <a16:creationId xmlns:a16="http://schemas.microsoft.com/office/drawing/2014/main" id="{89A4BF5F-7730-44B2-ADA5-9C5FD79D3CF4}"/>
              </a:ext>
            </a:extLst>
          </p:cNvPr>
          <p:cNvSpPr/>
          <p:nvPr/>
        </p:nvSpPr>
        <p:spPr>
          <a:xfrm>
            <a:off x="8302511" y="4008855"/>
            <a:ext cx="0" cy="0"/>
          </a:xfrm>
          <a:custGeom>
            <a:avLst/>
            <a:gdLst/>
            <a:ahLst/>
            <a:cxnLst/>
            <a:rect l="l" t="t" r="r" b="b"/>
            <a:pathLst>
              <a:path>
                <a:moveTo>
                  <a:pt x="0" y="0"/>
                </a:moveTo>
                <a:lnTo>
                  <a:pt x="0" y="0"/>
                </a:lnTo>
              </a:path>
            </a:pathLst>
          </a:custGeom>
          <a:ln w="5998">
            <a:solidFill>
              <a:srgbClr val="000000"/>
            </a:solidFill>
          </a:ln>
        </p:spPr>
        <p:txBody>
          <a:bodyPr wrap="square" lIns="0" tIns="0" rIns="0" bIns="0" rtlCol="0"/>
          <a:lstStyle/>
          <a:p>
            <a:pPr defTabSz="914400"/>
            <a:endParaRPr>
              <a:solidFill>
                <a:prstClr val="black"/>
              </a:solidFill>
              <a:latin typeface="Calibri"/>
            </a:endParaRPr>
          </a:p>
        </p:txBody>
      </p:sp>
      <p:sp>
        <p:nvSpPr>
          <p:cNvPr id="58" name="object 54">
            <a:extLst>
              <a:ext uri="{FF2B5EF4-FFF2-40B4-BE49-F238E27FC236}">
                <a16:creationId xmlns:a16="http://schemas.microsoft.com/office/drawing/2014/main" id="{0C891DD1-0428-4734-A493-1A447586A6CC}"/>
              </a:ext>
            </a:extLst>
          </p:cNvPr>
          <p:cNvSpPr txBox="1"/>
          <p:nvPr/>
        </p:nvSpPr>
        <p:spPr>
          <a:xfrm>
            <a:off x="8365308" y="3607180"/>
            <a:ext cx="191770" cy="422909"/>
          </a:xfrm>
          <a:prstGeom prst="rect">
            <a:avLst/>
          </a:prstGeom>
        </p:spPr>
        <p:txBody>
          <a:bodyPr vert="vert270" wrap="square" lIns="0" tIns="1270" rIns="0" bIns="0" rtlCol="0">
            <a:spAutoFit/>
          </a:bodyPr>
          <a:lstStyle/>
          <a:p>
            <a:pPr marL="12700" defTabSz="914400">
              <a:spcBef>
                <a:spcPts val="10"/>
              </a:spcBef>
            </a:pPr>
            <a:r>
              <a:rPr sz="1150" spc="-5" dirty="0">
                <a:solidFill>
                  <a:prstClr val="black"/>
                </a:solidFill>
                <a:latin typeface="Arial"/>
                <a:cs typeface="Arial"/>
              </a:rPr>
              <a:t>S</a:t>
            </a:r>
            <a:r>
              <a:rPr sz="1150" dirty="0">
                <a:solidFill>
                  <a:prstClr val="black"/>
                </a:solidFill>
                <a:latin typeface="Arial"/>
                <a:cs typeface="Arial"/>
              </a:rPr>
              <a:t>t</a:t>
            </a:r>
            <a:r>
              <a:rPr sz="1150" spc="-5" dirty="0">
                <a:solidFill>
                  <a:prstClr val="black"/>
                </a:solidFill>
                <a:latin typeface="Arial"/>
                <a:cs typeface="Arial"/>
              </a:rPr>
              <a:t>or</a:t>
            </a:r>
            <a:r>
              <a:rPr sz="1150" dirty="0">
                <a:solidFill>
                  <a:prstClr val="black"/>
                </a:solidFill>
                <a:latin typeface="Arial"/>
                <a:cs typeface="Arial"/>
              </a:rPr>
              <a:t>m</a:t>
            </a:r>
            <a:endParaRPr sz="1150">
              <a:solidFill>
                <a:prstClr val="black"/>
              </a:solidFill>
              <a:latin typeface="Arial"/>
              <a:cs typeface="Arial"/>
            </a:endParaRPr>
          </a:p>
        </p:txBody>
      </p:sp>
      <p:sp>
        <p:nvSpPr>
          <p:cNvPr id="59" name="object 55">
            <a:extLst>
              <a:ext uri="{FF2B5EF4-FFF2-40B4-BE49-F238E27FC236}">
                <a16:creationId xmlns:a16="http://schemas.microsoft.com/office/drawing/2014/main" id="{39E5DCC2-8BC8-4991-8826-FE1378756A48}"/>
              </a:ext>
            </a:extLst>
          </p:cNvPr>
          <p:cNvSpPr/>
          <p:nvPr/>
        </p:nvSpPr>
        <p:spPr>
          <a:xfrm>
            <a:off x="8338680" y="3220887"/>
            <a:ext cx="239894" cy="263787"/>
          </a:xfrm>
          <a:prstGeom prst="rect">
            <a:avLst/>
          </a:prstGeom>
          <a:blipFill>
            <a:blip r:embed="rId11" cstate="print"/>
            <a:stretch>
              <a:fillRect/>
            </a:stretch>
          </a:blipFill>
        </p:spPr>
        <p:txBody>
          <a:bodyPr wrap="square" lIns="0" tIns="0" rIns="0" bIns="0" rtlCol="0"/>
          <a:lstStyle/>
          <a:p>
            <a:pPr defTabSz="914400"/>
            <a:endParaRPr>
              <a:solidFill>
                <a:prstClr val="black"/>
              </a:solidFill>
              <a:latin typeface="Calibri"/>
            </a:endParaRPr>
          </a:p>
        </p:txBody>
      </p:sp>
      <p:sp>
        <p:nvSpPr>
          <p:cNvPr id="60" name="object 56">
            <a:extLst>
              <a:ext uri="{FF2B5EF4-FFF2-40B4-BE49-F238E27FC236}">
                <a16:creationId xmlns:a16="http://schemas.microsoft.com/office/drawing/2014/main" id="{CCFD72F3-A914-424E-B840-A82B8083FC82}"/>
              </a:ext>
            </a:extLst>
          </p:cNvPr>
          <p:cNvSpPr/>
          <p:nvPr/>
        </p:nvSpPr>
        <p:spPr>
          <a:xfrm>
            <a:off x="8669145" y="3163042"/>
            <a:ext cx="321945" cy="903605"/>
          </a:xfrm>
          <a:custGeom>
            <a:avLst/>
            <a:gdLst/>
            <a:ahLst/>
            <a:cxnLst/>
            <a:rect l="l" t="t" r="r" b="b"/>
            <a:pathLst>
              <a:path w="321945" h="903605">
                <a:moveTo>
                  <a:pt x="265979" y="0"/>
                </a:moveTo>
                <a:lnTo>
                  <a:pt x="55706" y="0"/>
                </a:lnTo>
                <a:lnTo>
                  <a:pt x="34116" y="4360"/>
                </a:lnTo>
                <a:lnTo>
                  <a:pt x="16399" y="16295"/>
                </a:lnTo>
                <a:lnTo>
                  <a:pt x="4409" y="34085"/>
                </a:lnTo>
                <a:lnTo>
                  <a:pt x="0" y="56011"/>
                </a:lnTo>
                <a:lnTo>
                  <a:pt x="0" y="847237"/>
                </a:lnTo>
                <a:lnTo>
                  <a:pt x="4409" y="869154"/>
                </a:lnTo>
                <a:lnTo>
                  <a:pt x="16399" y="886922"/>
                </a:lnTo>
                <a:lnTo>
                  <a:pt x="34116" y="898836"/>
                </a:lnTo>
                <a:lnTo>
                  <a:pt x="55706" y="903187"/>
                </a:lnTo>
                <a:lnTo>
                  <a:pt x="265979" y="903187"/>
                </a:lnTo>
                <a:lnTo>
                  <a:pt x="287647" y="898836"/>
                </a:lnTo>
                <a:lnTo>
                  <a:pt x="305355" y="886922"/>
                </a:lnTo>
                <a:lnTo>
                  <a:pt x="317302" y="869154"/>
                </a:lnTo>
                <a:lnTo>
                  <a:pt x="321685" y="847237"/>
                </a:lnTo>
                <a:lnTo>
                  <a:pt x="321685" y="56011"/>
                </a:lnTo>
                <a:lnTo>
                  <a:pt x="317302" y="34085"/>
                </a:lnTo>
                <a:lnTo>
                  <a:pt x="305355" y="16295"/>
                </a:lnTo>
                <a:lnTo>
                  <a:pt x="287647" y="4360"/>
                </a:lnTo>
                <a:lnTo>
                  <a:pt x="265979" y="0"/>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sp>
        <p:nvSpPr>
          <p:cNvPr id="61" name="object 57">
            <a:extLst>
              <a:ext uri="{FF2B5EF4-FFF2-40B4-BE49-F238E27FC236}">
                <a16:creationId xmlns:a16="http://schemas.microsoft.com/office/drawing/2014/main" id="{3D7C2A78-F578-4185-8B5E-D8088264505C}"/>
              </a:ext>
            </a:extLst>
          </p:cNvPr>
          <p:cNvSpPr/>
          <p:nvPr/>
        </p:nvSpPr>
        <p:spPr>
          <a:xfrm>
            <a:off x="8669145" y="3163042"/>
            <a:ext cx="321945" cy="903605"/>
          </a:xfrm>
          <a:custGeom>
            <a:avLst/>
            <a:gdLst/>
            <a:ahLst/>
            <a:cxnLst/>
            <a:rect l="l" t="t" r="r" b="b"/>
            <a:pathLst>
              <a:path w="321945" h="903605">
                <a:moveTo>
                  <a:pt x="0" y="847237"/>
                </a:moveTo>
                <a:lnTo>
                  <a:pt x="0" y="56011"/>
                </a:lnTo>
                <a:lnTo>
                  <a:pt x="4409" y="34085"/>
                </a:lnTo>
                <a:lnTo>
                  <a:pt x="16399" y="16295"/>
                </a:lnTo>
                <a:lnTo>
                  <a:pt x="34116" y="4360"/>
                </a:lnTo>
                <a:lnTo>
                  <a:pt x="55706" y="0"/>
                </a:lnTo>
                <a:lnTo>
                  <a:pt x="265979" y="0"/>
                </a:lnTo>
                <a:lnTo>
                  <a:pt x="287647" y="4360"/>
                </a:lnTo>
                <a:lnTo>
                  <a:pt x="305355" y="16295"/>
                </a:lnTo>
                <a:lnTo>
                  <a:pt x="317302" y="34085"/>
                </a:lnTo>
                <a:lnTo>
                  <a:pt x="321685" y="56011"/>
                </a:lnTo>
                <a:lnTo>
                  <a:pt x="321685" y="847237"/>
                </a:lnTo>
                <a:lnTo>
                  <a:pt x="317302" y="869154"/>
                </a:lnTo>
                <a:lnTo>
                  <a:pt x="305355" y="886922"/>
                </a:lnTo>
                <a:lnTo>
                  <a:pt x="287647" y="898836"/>
                </a:lnTo>
                <a:lnTo>
                  <a:pt x="265979" y="903187"/>
                </a:lnTo>
                <a:lnTo>
                  <a:pt x="55706" y="903187"/>
                </a:lnTo>
                <a:lnTo>
                  <a:pt x="34116" y="898836"/>
                </a:lnTo>
                <a:lnTo>
                  <a:pt x="16399" y="886922"/>
                </a:lnTo>
                <a:lnTo>
                  <a:pt x="4409" y="869154"/>
                </a:lnTo>
                <a:lnTo>
                  <a:pt x="0" y="847237"/>
                </a:lnTo>
                <a:close/>
              </a:path>
            </a:pathLst>
          </a:custGeom>
          <a:ln w="5987">
            <a:solidFill>
              <a:srgbClr val="000000"/>
            </a:solidFill>
          </a:ln>
        </p:spPr>
        <p:txBody>
          <a:bodyPr wrap="square" lIns="0" tIns="0" rIns="0" bIns="0" rtlCol="0"/>
          <a:lstStyle/>
          <a:p>
            <a:pPr defTabSz="914400"/>
            <a:endParaRPr>
              <a:solidFill>
                <a:prstClr val="black"/>
              </a:solidFill>
              <a:latin typeface="Calibri"/>
            </a:endParaRPr>
          </a:p>
        </p:txBody>
      </p:sp>
      <p:sp>
        <p:nvSpPr>
          <p:cNvPr id="62" name="object 58">
            <a:extLst>
              <a:ext uri="{FF2B5EF4-FFF2-40B4-BE49-F238E27FC236}">
                <a16:creationId xmlns:a16="http://schemas.microsoft.com/office/drawing/2014/main" id="{A92EA4D4-47AD-4E67-AB37-D4A288B174F6}"/>
              </a:ext>
            </a:extLst>
          </p:cNvPr>
          <p:cNvSpPr/>
          <p:nvPr/>
        </p:nvSpPr>
        <p:spPr>
          <a:xfrm>
            <a:off x="8669145" y="4010280"/>
            <a:ext cx="0" cy="0"/>
          </a:xfrm>
          <a:custGeom>
            <a:avLst/>
            <a:gdLst/>
            <a:ahLst/>
            <a:cxnLst/>
            <a:rect l="l" t="t" r="r" b="b"/>
            <a:pathLst>
              <a:path>
                <a:moveTo>
                  <a:pt x="0" y="0"/>
                </a:moveTo>
                <a:lnTo>
                  <a:pt x="0" y="0"/>
                </a:lnTo>
              </a:path>
            </a:pathLst>
          </a:custGeom>
          <a:ln w="5998">
            <a:solidFill>
              <a:srgbClr val="000000"/>
            </a:solidFill>
          </a:ln>
        </p:spPr>
        <p:txBody>
          <a:bodyPr wrap="square" lIns="0" tIns="0" rIns="0" bIns="0" rtlCol="0"/>
          <a:lstStyle/>
          <a:p>
            <a:pPr defTabSz="914400"/>
            <a:endParaRPr>
              <a:solidFill>
                <a:prstClr val="black"/>
              </a:solidFill>
              <a:latin typeface="Calibri"/>
            </a:endParaRPr>
          </a:p>
        </p:txBody>
      </p:sp>
      <p:sp>
        <p:nvSpPr>
          <p:cNvPr id="63" name="object 59">
            <a:extLst>
              <a:ext uri="{FF2B5EF4-FFF2-40B4-BE49-F238E27FC236}">
                <a16:creationId xmlns:a16="http://schemas.microsoft.com/office/drawing/2014/main" id="{34C9936C-B9B7-4761-A515-2DDD7828DF5D}"/>
              </a:ext>
            </a:extLst>
          </p:cNvPr>
          <p:cNvSpPr txBox="1"/>
          <p:nvPr/>
        </p:nvSpPr>
        <p:spPr>
          <a:xfrm>
            <a:off x="8731942" y="3597815"/>
            <a:ext cx="191770" cy="415290"/>
          </a:xfrm>
          <a:prstGeom prst="rect">
            <a:avLst/>
          </a:prstGeom>
        </p:spPr>
        <p:txBody>
          <a:bodyPr vert="vert270" wrap="square" lIns="0" tIns="1270" rIns="0" bIns="0" rtlCol="0">
            <a:spAutoFit/>
          </a:bodyPr>
          <a:lstStyle/>
          <a:p>
            <a:pPr marL="12700" defTabSz="914400">
              <a:spcBef>
                <a:spcPts val="10"/>
              </a:spcBef>
            </a:pPr>
            <a:r>
              <a:rPr sz="1150" spc="5" dirty="0">
                <a:solidFill>
                  <a:prstClr val="black"/>
                </a:solidFill>
                <a:latin typeface="Arial"/>
                <a:cs typeface="Arial"/>
              </a:rPr>
              <a:t>Spark</a:t>
            </a:r>
            <a:endParaRPr sz="1150">
              <a:solidFill>
                <a:prstClr val="black"/>
              </a:solidFill>
              <a:latin typeface="Arial"/>
              <a:cs typeface="Arial"/>
            </a:endParaRPr>
          </a:p>
        </p:txBody>
      </p:sp>
      <p:sp>
        <p:nvSpPr>
          <p:cNvPr id="64" name="object 60">
            <a:extLst>
              <a:ext uri="{FF2B5EF4-FFF2-40B4-BE49-F238E27FC236}">
                <a16:creationId xmlns:a16="http://schemas.microsoft.com/office/drawing/2014/main" id="{D10050A5-741C-4AF7-A23B-EC03086F2D61}"/>
              </a:ext>
            </a:extLst>
          </p:cNvPr>
          <p:cNvSpPr/>
          <p:nvPr/>
        </p:nvSpPr>
        <p:spPr>
          <a:xfrm>
            <a:off x="8701666" y="3212436"/>
            <a:ext cx="195842" cy="317457"/>
          </a:xfrm>
          <a:prstGeom prst="rect">
            <a:avLst/>
          </a:prstGeom>
          <a:blipFill>
            <a:blip r:embed="rId12" cstate="print"/>
            <a:stretch>
              <a:fillRect/>
            </a:stretch>
          </a:blipFill>
        </p:spPr>
        <p:txBody>
          <a:bodyPr wrap="square" lIns="0" tIns="0" rIns="0" bIns="0" rtlCol="0"/>
          <a:lstStyle/>
          <a:p>
            <a:pPr defTabSz="914400"/>
            <a:endParaRPr>
              <a:solidFill>
                <a:prstClr val="black"/>
              </a:solidFill>
              <a:latin typeface="Calibri"/>
            </a:endParaRPr>
          </a:p>
        </p:txBody>
      </p:sp>
      <p:sp>
        <p:nvSpPr>
          <p:cNvPr id="65" name="object 61">
            <a:extLst>
              <a:ext uri="{FF2B5EF4-FFF2-40B4-BE49-F238E27FC236}">
                <a16:creationId xmlns:a16="http://schemas.microsoft.com/office/drawing/2014/main" id="{0E74800C-CAD3-408F-9A86-FA7E7D4850DB}"/>
              </a:ext>
            </a:extLst>
          </p:cNvPr>
          <p:cNvSpPr/>
          <p:nvPr/>
        </p:nvSpPr>
        <p:spPr>
          <a:xfrm>
            <a:off x="6461008" y="3740941"/>
            <a:ext cx="1433195" cy="323215"/>
          </a:xfrm>
          <a:custGeom>
            <a:avLst/>
            <a:gdLst/>
            <a:ahLst/>
            <a:cxnLst/>
            <a:rect l="l" t="t" r="r" b="b"/>
            <a:pathLst>
              <a:path w="1433195" h="323214">
                <a:moveTo>
                  <a:pt x="1377368" y="0"/>
                </a:moveTo>
                <a:lnTo>
                  <a:pt x="55712" y="0"/>
                </a:lnTo>
                <a:lnTo>
                  <a:pt x="34056" y="4360"/>
                </a:lnTo>
                <a:lnTo>
                  <a:pt x="16344" y="16295"/>
                </a:lnTo>
                <a:lnTo>
                  <a:pt x="4388" y="34085"/>
                </a:lnTo>
                <a:lnTo>
                  <a:pt x="0" y="56011"/>
                </a:lnTo>
                <a:lnTo>
                  <a:pt x="0" y="267046"/>
                </a:lnTo>
                <a:lnTo>
                  <a:pt x="4388" y="288753"/>
                </a:lnTo>
                <a:lnTo>
                  <a:pt x="16344" y="306545"/>
                </a:lnTo>
                <a:lnTo>
                  <a:pt x="34056" y="318575"/>
                </a:lnTo>
                <a:lnTo>
                  <a:pt x="55712" y="322996"/>
                </a:lnTo>
                <a:lnTo>
                  <a:pt x="1377368" y="322996"/>
                </a:lnTo>
                <a:lnTo>
                  <a:pt x="1398928" y="318575"/>
                </a:lnTo>
                <a:lnTo>
                  <a:pt x="1416582" y="306545"/>
                </a:lnTo>
                <a:lnTo>
                  <a:pt x="1428509" y="288753"/>
                </a:lnTo>
                <a:lnTo>
                  <a:pt x="1432889" y="267046"/>
                </a:lnTo>
                <a:lnTo>
                  <a:pt x="1432889" y="56011"/>
                </a:lnTo>
                <a:lnTo>
                  <a:pt x="1428509" y="34085"/>
                </a:lnTo>
                <a:lnTo>
                  <a:pt x="1416582" y="16295"/>
                </a:lnTo>
                <a:lnTo>
                  <a:pt x="1398928" y="4360"/>
                </a:lnTo>
                <a:lnTo>
                  <a:pt x="1377368" y="0"/>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sp>
        <p:nvSpPr>
          <p:cNvPr id="66" name="object 62">
            <a:extLst>
              <a:ext uri="{FF2B5EF4-FFF2-40B4-BE49-F238E27FC236}">
                <a16:creationId xmlns:a16="http://schemas.microsoft.com/office/drawing/2014/main" id="{93166E55-897D-4FDF-A62B-FCA89110C913}"/>
              </a:ext>
            </a:extLst>
          </p:cNvPr>
          <p:cNvSpPr/>
          <p:nvPr/>
        </p:nvSpPr>
        <p:spPr>
          <a:xfrm>
            <a:off x="6461008" y="3740941"/>
            <a:ext cx="1433195" cy="323215"/>
          </a:xfrm>
          <a:custGeom>
            <a:avLst/>
            <a:gdLst/>
            <a:ahLst/>
            <a:cxnLst/>
            <a:rect l="l" t="t" r="r" b="b"/>
            <a:pathLst>
              <a:path w="1433195" h="323214">
                <a:moveTo>
                  <a:pt x="55712" y="0"/>
                </a:moveTo>
                <a:lnTo>
                  <a:pt x="1377368" y="0"/>
                </a:lnTo>
                <a:lnTo>
                  <a:pt x="1398928" y="4360"/>
                </a:lnTo>
                <a:lnTo>
                  <a:pt x="1416582" y="16295"/>
                </a:lnTo>
                <a:lnTo>
                  <a:pt x="1428509" y="34085"/>
                </a:lnTo>
                <a:lnTo>
                  <a:pt x="1432889" y="56011"/>
                </a:lnTo>
                <a:lnTo>
                  <a:pt x="1432889" y="267046"/>
                </a:lnTo>
                <a:lnTo>
                  <a:pt x="1428509" y="288753"/>
                </a:lnTo>
                <a:lnTo>
                  <a:pt x="1416582" y="306545"/>
                </a:lnTo>
                <a:lnTo>
                  <a:pt x="1398928" y="318575"/>
                </a:lnTo>
                <a:lnTo>
                  <a:pt x="1377368" y="322996"/>
                </a:lnTo>
                <a:lnTo>
                  <a:pt x="55712" y="322996"/>
                </a:lnTo>
                <a:lnTo>
                  <a:pt x="34056" y="318575"/>
                </a:lnTo>
                <a:lnTo>
                  <a:pt x="16344" y="306545"/>
                </a:lnTo>
                <a:lnTo>
                  <a:pt x="4388" y="288753"/>
                </a:lnTo>
                <a:lnTo>
                  <a:pt x="0" y="267046"/>
                </a:lnTo>
                <a:lnTo>
                  <a:pt x="0" y="56011"/>
                </a:lnTo>
                <a:lnTo>
                  <a:pt x="4388" y="34085"/>
                </a:lnTo>
                <a:lnTo>
                  <a:pt x="16344" y="16295"/>
                </a:lnTo>
                <a:lnTo>
                  <a:pt x="34056" y="4360"/>
                </a:lnTo>
                <a:lnTo>
                  <a:pt x="55712" y="0"/>
                </a:lnTo>
                <a:close/>
              </a:path>
            </a:pathLst>
          </a:custGeom>
          <a:ln w="5998">
            <a:solidFill>
              <a:srgbClr val="000000"/>
            </a:solidFill>
          </a:ln>
        </p:spPr>
        <p:txBody>
          <a:bodyPr wrap="square" lIns="0" tIns="0" rIns="0" bIns="0" rtlCol="0"/>
          <a:lstStyle/>
          <a:p>
            <a:pPr defTabSz="914400"/>
            <a:endParaRPr>
              <a:solidFill>
                <a:prstClr val="black"/>
              </a:solidFill>
              <a:latin typeface="Calibri"/>
            </a:endParaRPr>
          </a:p>
        </p:txBody>
      </p:sp>
      <p:sp>
        <p:nvSpPr>
          <p:cNvPr id="67" name="object 63">
            <a:extLst>
              <a:ext uri="{FF2B5EF4-FFF2-40B4-BE49-F238E27FC236}">
                <a16:creationId xmlns:a16="http://schemas.microsoft.com/office/drawing/2014/main" id="{4D7DC0E5-D4E4-4EEF-B5F5-81E3EA2B002D}"/>
              </a:ext>
            </a:extLst>
          </p:cNvPr>
          <p:cNvSpPr/>
          <p:nvPr/>
        </p:nvSpPr>
        <p:spPr>
          <a:xfrm>
            <a:off x="6516720" y="3740941"/>
            <a:ext cx="0" cy="0"/>
          </a:xfrm>
          <a:custGeom>
            <a:avLst/>
            <a:gdLst/>
            <a:ahLst/>
            <a:cxnLst/>
            <a:rect l="l" t="t" r="r" b="b"/>
            <a:pathLst>
              <a:path>
                <a:moveTo>
                  <a:pt x="0" y="0"/>
                </a:moveTo>
                <a:lnTo>
                  <a:pt x="0" y="0"/>
                </a:lnTo>
              </a:path>
            </a:pathLst>
          </a:custGeom>
          <a:ln w="5998">
            <a:solidFill>
              <a:srgbClr val="000000"/>
            </a:solidFill>
          </a:ln>
        </p:spPr>
        <p:txBody>
          <a:bodyPr wrap="square" lIns="0" tIns="0" rIns="0" bIns="0" rtlCol="0"/>
          <a:lstStyle/>
          <a:p>
            <a:pPr defTabSz="914400"/>
            <a:endParaRPr>
              <a:solidFill>
                <a:prstClr val="black"/>
              </a:solidFill>
              <a:latin typeface="Calibri"/>
            </a:endParaRPr>
          </a:p>
        </p:txBody>
      </p:sp>
      <p:sp>
        <p:nvSpPr>
          <p:cNvPr id="68" name="object 64">
            <a:extLst>
              <a:ext uri="{FF2B5EF4-FFF2-40B4-BE49-F238E27FC236}">
                <a16:creationId xmlns:a16="http://schemas.microsoft.com/office/drawing/2014/main" id="{B2C8668D-D3F9-4CDF-88E6-8292780C88C9}"/>
              </a:ext>
            </a:extLst>
          </p:cNvPr>
          <p:cNvSpPr txBox="1"/>
          <p:nvPr/>
        </p:nvSpPr>
        <p:spPr>
          <a:xfrm>
            <a:off x="6515687" y="3789767"/>
            <a:ext cx="826135" cy="204470"/>
          </a:xfrm>
          <a:prstGeom prst="rect">
            <a:avLst/>
          </a:prstGeom>
        </p:spPr>
        <p:txBody>
          <a:bodyPr vert="horz" wrap="square" lIns="0" tIns="15875" rIns="0" bIns="0" rtlCol="0">
            <a:spAutoFit/>
          </a:bodyPr>
          <a:lstStyle/>
          <a:p>
            <a:pPr marL="12700" defTabSz="914400">
              <a:spcBef>
                <a:spcPts val="125"/>
              </a:spcBef>
            </a:pPr>
            <a:r>
              <a:rPr sz="1150" spc="5" dirty="0">
                <a:solidFill>
                  <a:prstClr val="black"/>
                </a:solidFill>
                <a:latin typeface="Arial"/>
                <a:cs typeface="Arial"/>
              </a:rPr>
              <a:t>MapReduce</a:t>
            </a:r>
            <a:endParaRPr sz="1150">
              <a:solidFill>
                <a:prstClr val="black"/>
              </a:solidFill>
              <a:latin typeface="Arial"/>
              <a:cs typeface="Arial"/>
            </a:endParaRPr>
          </a:p>
        </p:txBody>
      </p:sp>
      <p:sp>
        <p:nvSpPr>
          <p:cNvPr id="69" name="object 65">
            <a:extLst>
              <a:ext uri="{FF2B5EF4-FFF2-40B4-BE49-F238E27FC236}">
                <a16:creationId xmlns:a16="http://schemas.microsoft.com/office/drawing/2014/main" id="{EBB47D33-F69A-4103-904E-6B0447877001}"/>
              </a:ext>
            </a:extLst>
          </p:cNvPr>
          <p:cNvSpPr/>
          <p:nvPr/>
        </p:nvSpPr>
        <p:spPr>
          <a:xfrm>
            <a:off x="7350871" y="3794647"/>
            <a:ext cx="506950" cy="208209"/>
          </a:xfrm>
          <a:prstGeom prst="rect">
            <a:avLst/>
          </a:prstGeom>
          <a:blipFill>
            <a:blip r:embed="rId6" cstate="print"/>
            <a:stretch>
              <a:fillRect/>
            </a:stretch>
          </a:blipFill>
        </p:spPr>
        <p:txBody>
          <a:bodyPr wrap="square" lIns="0" tIns="0" rIns="0" bIns="0" rtlCol="0"/>
          <a:lstStyle/>
          <a:p>
            <a:pPr defTabSz="914400"/>
            <a:endParaRPr>
              <a:solidFill>
                <a:prstClr val="black"/>
              </a:solidFill>
              <a:latin typeface="Calibri"/>
            </a:endParaRPr>
          </a:p>
        </p:txBody>
      </p:sp>
      <p:sp>
        <p:nvSpPr>
          <p:cNvPr id="70" name="object 66">
            <a:extLst>
              <a:ext uri="{FF2B5EF4-FFF2-40B4-BE49-F238E27FC236}">
                <a16:creationId xmlns:a16="http://schemas.microsoft.com/office/drawing/2014/main" id="{E6FDEF8E-C4ED-44EC-9178-428BB1137B35}"/>
              </a:ext>
            </a:extLst>
          </p:cNvPr>
          <p:cNvSpPr/>
          <p:nvPr/>
        </p:nvSpPr>
        <p:spPr>
          <a:xfrm>
            <a:off x="6461008" y="4114248"/>
            <a:ext cx="2882900" cy="323215"/>
          </a:xfrm>
          <a:custGeom>
            <a:avLst/>
            <a:gdLst/>
            <a:ahLst/>
            <a:cxnLst/>
            <a:rect l="l" t="t" r="r" b="b"/>
            <a:pathLst>
              <a:path w="2882900" h="323214">
                <a:moveTo>
                  <a:pt x="2826963" y="0"/>
                </a:moveTo>
                <a:lnTo>
                  <a:pt x="55712" y="0"/>
                </a:lnTo>
                <a:lnTo>
                  <a:pt x="34056" y="4421"/>
                </a:lnTo>
                <a:lnTo>
                  <a:pt x="16344" y="16458"/>
                </a:lnTo>
                <a:lnTo>
                  <a:pt x="4388" y="34268"/>
                </a:lnTo>
                <a:lnTo>
                  <a:pt x="0" y="56011"/>
                </a:lnTo>
                <a:lnTo>
                  <a:pt x="0" y="267015"/>
                </a:lnTo>
                <a:lnTo>
                  <a:pt x="4388" y="288935"/>
                </a:lnTo>
                <a:lnTo>
                  <a:pt x="16344" y="306717"/>
                </a:lnTo>
                <a:lnTo>
                  <a:pt x="34056" y="318645"/>
                </a:lnTo>
                <a:lnTo>
                  <a:pt x="55712" y="323002"/>
                </a:lnTo>
                <a:lnTo>
                  <a:pt x="2826963" y="323002"/>
                </a:lnTo>
                <a:lnTo>
                  <a:pt x="2848562" y="318645"/>
                </a:lnTo>
                <a:lnTo>
                  <a:pt x="2866300" y="306717"/>
                </a:lnTo>
                <a:lnTo>
                  <a:pt x="2878312" y="288935"/>
                </a:lnTo>
                <a:lnTo>
                  <a:pt x="2882731" y="267015"/>
                </a:lnTo>
                <a:lnTo>
                  <a:pt x="2882731" y="56011"/>
                </a:lnTo>
                <a:lnTo>
                  <a:pt x="2878312" y="34268"/>
                </a:lnTo>
                <a:lnTo>
                  <a:pt x="2866300" y="16458"/>
                </a:lnTo>
                <a:lnTo>
                  <a:pt x="2848562" y="4421"/>
                </a:lnTo>
                <a:lnTo>
                  <a:pt x="2826963" y="0"/>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sp>
        <p:nvSpPr>
          <p:cNvPr id="71" name="object 67">
            <a:extLst>
              <a:ext uri="{FF2B5EF4-FFF2-40B4-BE49-F238E27FC236}">
                <a16:creationId xmlns:a16="http://schemas.microsoft.com/office/drawing/2014/main" id="{3E5D2FF2-70FB-4AF6-9CC1-1570EC83AB64}"/>
              </a:ext>
            </a:extLst>
          </p:cNvPr>
          <p:cNvSpPr/>
          <p:nvPr/>
        </p:nvSpPr>
        <p:spPr>
          <a:xfrm>
            <a:off x="6461008" y="4114248"/>
            <a:ext cx="2882900" cy="323215"/>
          </a:xfrm>
          <a:custGeom>
            <a:avLst/>
            <a:gdLst/>
            <a:ahLst/>
            <a:cxnLst/>
            <a:rect l="l" t="t" r="r" b="b"/>
            <a:pathLst>
              <a:path w="2882900" h="323214">
                <a:moveTo>
                  <a:pt x="55712" y="0"/>
                </a:moveTo>
                <a:lnTo>
                  <a:pt x="2826963" y="0"/>
                </a:lnTo>
                <a:lnTo>
                  <a:pt x="2848562" y="4421"/>
                </a:lnTo>
                <a:lnTo>
                  <a:pt x="2866300" y="16458"/>
                </a:lnTo>
                <a:lnTo>
                  <a:pt x="2878312" y="34268"/>
                </a:lnTo>
                <a:lnTo>
                  <a:pt x="2882731" y="56011"/>
                </a:lnTo>
                <a:lnTo>
                  <a:pt x="2882731" y="267015"/>
                </a:lnTo>
                <a:lnTo>
                  <a:pt x="2878312" y="288935"/>
                </a:lnTo>
                <a:lnTo>
                  <a:pt x="2866300" y="306717"/>
                </a:lnTo>
                <a:lnTo>
                  <a:pt x="2848562" y="318645"/>
                </a:lnTo>
                <a:lnTo>
                  <a:pt x="2826963" y="323002"/>
                </a:lnTo>
                <a:lnTo>
                  <a:pt x="55712" y="323002"/>
                </a:lnTo>
                <a:lnTo>
                  <a:pt x="34056" y="318645"/>
                </a:lnTo>
                <a:lnTo>
                  <a:pt x="16344" y="306717"/>
                </a:lnTo>
                <a:lnTo>
                  <a:pt x="4388" y="288935"/>
                </a:lnTo>
                <a:lnTo>
                  <a:pt x="0" y="267015"/>
                </a:lnTo>
                <a:lnTo>
                  <a:pt x="0" y="56011"/>
                </a:lnTo>
                <a:lnTo>
                  <a:pt x="4388" y="34268"/>
                </a:lnTo>
                <a:lnTo>
                  <a:pt x="16344" y="16458"/>
                </a:lnTo>
                <a:lnTo>
                  <a:pt x="34056" y="4421"/>
                </a:lnTo>
                <a:lnTo>
                  <a:pt x="55712" y="0"/>
                </a:lnTo>
                <a:close/>
              </a:path>
            </a:pathLst>
          </a:custGeom>
          <a:ln w="5998">
            <a:solidFill>
              <a:srgbClr val="000000"/>
            </a:solidFill>
          </a:ln>
        </p:spPr>
        <p:txBody>
          <a:bodyPr wrap="square" lIns="0" tIns="0" rIns="0" bIns="0" rtlCol="0"/>
          <a:lstStyle/>
          <a:p>
            <a:pPr defTabSz="914400"/>
            <a:endParaRPr>
              <a:solidFill>
                <a:prstClr val="black"/>
              </a:solidFill>
              <a:latin typeface="Calibri"/>
            </a:endParaRPr>
          </a:p>
        </p:txBody>
      </p:sp>
      <p:sp>
        <p:nvSpPr>
          <p:cNvPr id="72" name="object 68">
            <a:extLst>
              <a:ext uri="{FF2B5EF4-FFF2-40B4-BE49-F238E27FC236}">
                <a16:creationId xmlns:a16="http://schemas.microsoft.com/office/drawing/2014/main" id="{C710DBBA-200D-42D0-8969-B9E0938B81C6}"/>
              </a:ext>
            </a:extLst>
          </p:cNvPr>
          <p:cNvSpPr/>
          <p:nvPr/>
        </p:nvSpPr>
        <p:spPr>
          <a:xfrm>
            <a:off x="6516720" y="4114248"/>
            <a:ext cx="0" cy="0"/>
          </a:xfrm>
          <a:custGeom>
            <a:avLst/>
            <a:gdLst/>
            <a:ahLst/>
            <a:cxnLst/>
            <a:rect l="l" t="t" r="r" b="b"/>
            <a:pathLst>
              <a:path>
                <a:moveTo>
                  <a:pt x="0" y="0"/>
                </a:moveTo>
                <a:lnTo>
                  <a:pt x="0" y="0"/>
                </a:lnTo>
              </a:path>
            </a:pathLst>
          </a:custGeom>
          <a:ln w="5998">
            <a:solidFill>
              <a:srgbClr val="000000"/>
            </a:solidFill>
          </a:ln>
        </p:spPr>
        <p:txBody>
          <a:bodyPr wrap="square" lIns="0" tIns="0" rIns="0" bIns="0" rtlCol="0"/>
          <a:lstStyle/>
          <a:p>
            <a:pPr defTabSz="914400"/>
            <a:endParaRPr>
              <a:solidFill>
                <a:prstClr val="black"/>
              </a:solidFill>
              <a:latin typeface="Calibri"/>
            </a:endParaRPr>
          </a:p>
        </p:txBody>
      </p:sp>
      <p:sp>
        <p:nvSpPr>
          <p:cNvPr id="73" name="object 69">
            <a:extLst>
              <a:ext uri="{FF2B5EF4-FFF2-40B4-BE49-F238E27FC236}">
                <a16:creationId xmlns:a16="http://schemas.microsoft.com/office/drawing/2014/main" id="{47B5962D-AC44-4CE4-974B-E03D3B55115C}"/>
              </a:ext>
            </a:extLst>
          </p:cNvPr>
          <p:cNvSpPr txBox="1"/>
          <p:nvPr/>
        </p:nvSpPr>
        <p:spPr>
          <a:xfrm>
            <a:off x="7022915" y="4162610"/>
            <a:ext cx="427990" cy="204470"/>
          </a:xfrm>
          <a:prstGeom prst="rect">
            <a:avLst/>
          </a:prstGeom>
        </p:spPr>
        <p:txBody>
          <a:bodyPr vert="horz" wrap="square" lIns="0" tIns="15875" rIns="0" bIns="0" rtlCol="0">
            <a:spAutoFit/>
          </a:bodyPr>
          <a:lstStyle/>
          <a:p>
            <a:pPr marL="12700" defTabSz="914400">
              <a:spcBef>
                <a:spcPts val="125"/>
              </a:spcBef>
            </a:pPr>
            <a:r>
              <a:rPr sz="1150" spc="-80" dirty="0">
                <a:solidFill>
                  <a:prstClr val="black"/>
                </a:solidFill>
                <a:latin typeface="Arial"/>
                <a:cs typeface="Arial"/>
              </a:rPr>
              <a:t>Y</a:t>
            </a:r>
            <a:r>
              <a:rPr sz="1150" spc="5" dirty="0">
                <a:solidFill>
                  <a:prstClr val="black"/>
                </a:solidFill>
                <a:latin typeface="Arial"/>
                <a:cs typeface="Arial"/>
              </a:rPr>
              <a:t>A</a:t>
            </a:r>
            <a:r>
              <a:rPr sz="1150" spc="15" dirty="0">
                <a:solidFill>
                  <a:prstClr val="black"/>
                </a:solidFill>
                <a:latin typeface="Arial"/>
                <a:cs typeface="Arial"/>
              </a:rPr>
              <a:t>RN</a:t>
            </a:r>
            <a:endParaRPr sz="1150">
              <a:solidFill>
                <a:prstClr val="black"/>
              </a:solidFill>
              <a:latin typeface="Arial"/>
              <a:cs typeface="Arial"/>
            </a:endParaRPr>
          </a:p>
        </p:txBody>
      </p:sp>
      <p:sp>
        <p:nvSpPr>
          <p:cNvPr id="74" name="object 70">
            <a:extLst>
              <a:ext uri="{FF2B5EF4-FFF2-40B4-BE49-F238E27FC236}">
                <a16:creationId xmlns:a16="http://schemas.microsoft.com/office/drawing/2014/main" id="{D493A7B8-B429-45BE-BC39-AF32863A3EA5}"/>
              </a:ext>
            </a:extLst>
          </p:cNvPr>
          <p:cNvSpPr/>
          <p:nvPr/>
        </p:nvSpPr>
        <p:spPr>
          <a:xfrm>
            <a:off x="7854946" y="4147775"/>
            <a:ext cx="1121973" cy="250707"/>
          </a:xfrm>
          <a:prstGeom prst="rect">
            <a:avLst/>
          </a:prstGeom>
          <a:blipFill>
            <a:blip r:embed="rId13" cstate="print"/>
            <a:stretch>
              <a:fillRect/>
            </a:stretch>
          </a:blipFill>
        </p:spPr>
        <p:txBody>
          <a:bodyPr wrap="square" lIns="0" tIns="0" rIns="0" bIns="0" rtlCol="0"/>
          <a:lstStyle/>
          <a:p>
            <a:pPr defTabSz="914400"/>
            <a:endParaRPr>
              <a:solidFill>
                <a:prstClr val="black"/>
              </a:solidFill>
              <a:latin typeface="Calibri"/>
            </a:endParaRPr>
          </a:p>
        </p:txBody>
      </p:sp>
      <p:sp>
        <p:nvSpPr>
          <p:cNvPr id="75" name="object 71">
            <a:extLst>
              <a:ext uri="{FF2B5EF4-FFF2-40B4-BE49-F238E27FC236}">
                <a16:creationId xmlns:a16="http://schemas.microsoft.com/office/drawing/2014/main" id="{BEC8DD75-B2BB-43C2-A7E4-A78E675092C8}"/>
              </a:ext>
            </a:extLst>
          </p:cNvPr>
          <p:cNvSpPr/>
          <p:nvPr/>
        </p:nvSpPr>
        <p:spPr>
          <a:xfrm>
            <a:off x="10087765" y="3156598"/>
            <a:ext cx="322580" cy="1647825"/>
          </a:xfrm>
          <a:custGeom>
            <a:avLst/>
            <a:gdLst/>
            <a:ahLst/>
            <a:cxnLst/>
            <a:rect l="l" t="t" r="r" b="b"/>
            <a:pathLst>
              <a:path w="322579" h="1647825">
                <a:moveTo>
                  <a:pt x="266474" y="0"/>
                </a:moveTo>
                <a:lnTo>
                  <a:pt x="55767" y="0"/>
                </a:lnTo>
                <a:lnTo>
                  <a:pt x="34090" y="4401"/>
                </a:lnTo>
                <a:lnTo>
                  <a:pt x="16360" y="16388"/>
                </a:lnTo>
                <a:lnTo>
                  <a:pt x="4392" y="34137"/>
                </a:lnTo>
                <a:lnTo>
                  <a:pt x="0" y="55825"/>
                </a:lnTo>
                <a:lnTo>
                  <a:pt x="0" y="1591505"/>
                </a:lnTo>
                <a:lnTo>
                  <a:pt x="4392" y="1613207"/>
                </a:lnTo>
                <a:lnTo>
                  <a:pt x="16360" y="1630958"/>
                </a:lnTo>
                <a:lnTo>
                  <a:pt x="34090" y="1642941"/>
                </a:lnTo>
                <a:lnTo>
                  <a:pt x="55767" y="1647339"/>
                </a:lnTo>
                <a:lnTo>
                  <a:pt x="266474" y="1647339"/>
                </a:lnTo>
                <a:lnTo>
                  <a:pt x="288063" y="1642941"/>
                </a:lnTo>
                <a:lnTo>
                  <a:pt x="305780" y="1630958"/>
                </a:lnTo>
                <a:lnTo>
                  <a:pt x="317771" y="1613207"/>
                </a:lnTo>
                <a:lnTo>
                  <a:pt x="322180" y="1591505"/>
                </a:lnTo>
                <a:lnTo>
                  <a:pt x="322180" y="55825"/>
                </a:lnTo>
                <a:lnTo>
                  <a:pt x="317771" y="34137"/>
                </a:lnTo>
                <a:lnTo>
                  <a:pt x="305780" y="16388"/>
                </a:lnTo>
                <a:lnTo>
                  <a:pt x="288063" y="4401"/>
                </a:lnTo>
                <a:lnTo>
                  <a:pt x="266474" y="0"/>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sp>
        <p:nvSpPr>
          <p:cNvPr id="76" name="object 72">
            <a:extLst>
              <a:ext uri="{FF2B5EF4-FFF2-40B4-BE49-F238E27FC236}">
                <a16:creationId xmlns:a16="http://schemas.microsoft.com/office/drawing/2014/main" id="{899B199E-6BE7-4CD2-A3C8-D4BA023A82ED}"/>
              </a:ext>
            </a:extLst>
          </p:cNvPr>
          <p:cNvSpPr/>
          <p:nvPr/>
        </p:nvSpPr>
        <p:spPr>
          <a:xfrm>
            <a:off x="10087765" y="3156598"/>
            <a:ext cx="322580" cy="1647825"/>
          </a:xfrm>
          <a:custGeom>
            <a:avLst/>
            <a:gdLst/>
            <a:ahLst/>
            <a:cxnLst/>
            <a:rect l="l" t="t" r="r" b="b"/>
            <a:pathLst>
              <a:path w="322579" h="1647825">
                <a:moveTo>
                  <a:pt x="0" y="1591505"/>
                </a:moveTo>
                <a:lnTo>
                  <a:pt x="0" y="55825"/>
                </a:lnTo>
                <a:lnTo>
                  <a:pt x="4392" y="34137"/>
                </a:lnTo>
                <a:lnTo>
                  <a:pt x="16360" y="16388"/>
                </a:lnTo>
                <a:lnTo>
                  <a:pt x="34090" y="4401"/>
                </a:lnTo>
                <a:lnTo>
                  <a:pt x="55767" y="0"/>
                </a:lnTo>
                <a:lnTo>
                  <a:pt x="266474" y="0"/>
                </a:lnTo>
                <a:lnTo>
                  <a:pt x="288063" y="4401"/>
                </a:lnTo>
                <a:lnTo>
                  <a:pt x="305780" y="16388"/>
                </a:lnTo>
                <a:lnTo>
                  <a:pt x="317771" y="34137"/>
                </a:lnTo>
                <a:lnTo>
                  <a:pt x="322180" y="55825"/>
                </a:lnTo>
                <a:lnTo>
                  <a:pt x="322180" y="1591505"/>
                </a:lnTo>
                <a:lnTo>
                  <a:pt x="317771" y="1613207"/>
                </a:lnTo>
                <a:lnTo>
                  <a:pt x="305780" y="1630958"/>
                </a:lnTo>
                <a:lnTo>
                  <a:pt x="288063" y="1642941"/>
                </a:lnTo>
                <a:lnTo>
                  <a:pt x="266474" y="1647339"/>
                </a:lnTo>
                <a:lnTo>
                  <a:pt x="55767" y="1647339"/>
                </a:lnTo>
                <a:lnTo>
                  <a:pt x="34090" y="1642941"/>
                </a:lnTo>
                <a:lnTo>
                  <a:pt x="16360" y="1630958"/>
                </a:lnTo>
                <a:lnTo>
                  <a:pt x="4392" y="1613207"/>
                </a:lnTo>
                <a:lnTo>
                  <a:pt x="0" y="1591505"/>
                </a:lnTo>
                <a:close/>
              </a:path>
            </a:pathLst>
          </a:custGeom>
          <a:ln w="5986">
            <a:solidFill>
              <a:srgbClr val="000000"/>
            </a:solidFill>
          </a:ln>
        </p:spPr>
        <p:txBody>
          <a:bodyPr wrap="square" lIns="0" tIns="0" rIns="0" bIns="0" rtlCol="0"/>
          <a:lstStyle/>
          <a:p>
            <a:pPr defTabSz="914400"/>
            <a:endParaRPr>
              <a:solidFill>
                <a:prstClr val="black"/>
              </a:solidFill>
              <a:latin typeface="Calibri"/>
            </a:endParaRPr>
          </a:p>
        </p:txBody>
      </p:sp>
      <p:sp>
        <p:nvSpPr>
          <p:cNvPr id="77" name="object 73">
            <a:extLst>
              <a:ext uri="{FF2B5EF4-FFF2-40B4-BE49-F238E27FC236}">
                <a16:creationId xmlns:a16="http://schemas.microsoft.com/office/drawing/2014/main" id="{FE112D53-235B-46C8-8860-BAEDF8DE883B}"/>
              </a:ext>
            </a:extLst>
          </p:cNvPr>
          <p:cNvSpPr/>
          <p:nvPr/>
        </p:nvSpPr>
        <p:spPr>
          <a:xfrm>
            <a:off x="10087765" y="4748104"/>
            <a:ext cx="0" cy="0"/>
          </a:xfrm>
          <a:custGeom>
            <a:avLst/>
            <a:gdLst/>
            <a:ahLst/>
            <a:cxnLst/>
            <a:rect l="l" t="t" r="r" b="b"/>
            <a:pathLst>
              <a:path>
                <a:moveTo>
                  <a:pt x="0" y="0"/>
                </a:moveTo>
                <a:lnTo>
                  <a:pt x="0" y="0"/>
                </a:lnTo>
              </a:path>
            </a:pathLst>
          </a:custGeom>
          <a:ln w="5998">
            <a:solidFill>
              <a:srgbClr val="000000"/>
            </a:solidFill>
          </a:ln>
        </p:spPr>
        <p:txBody>
          <a:bodyPr wrap="square" lIns="0" tIns="0" rIns="0" bIns="0" rtlCol="0"/>
          <a:lstStyle/>
          <a:p>
            <a:pPr defTabSz="914400"/>
            <a:endParaRPr>
              <a:solidFill>
                <a:prstClr val="black"/>
              </a:solidFill>
              <a:latin typeface="Calibri"/>
            </a:endParaRPr>
          </a:p>
        </p:txBody>
      </p:sp>
      <p:sp>
        <p:nvSpPr>
          <p:cNvPr id="78" name="object 74">
            <a:extLst>
              <a:ext uri="{FF2B5EF4-FFF2-40B4-BE49-F238E27FC236}">
                <a16:creationId xmlns:a16="http://schemas.microsoft.com/office/drawing/2014/main" id="{1CAB440F-65A4-4120-93BE-458AB2EAF8F7}"/>
              </a:ext>
            </a:extLst>
          </p:cNvPr>
          <p:cNvSpPr txBox="1"/>
          <p:nvPr/>
        </p:nvSpPr>
        <p:spPr>
          <a:xfrm>
            <a:off x="10167317" y="3986171"/>
            <a:ext cx="191770" cy="688975"/>
          </a:xfrm>
          <a:prstGeom prst="rect">
            <a:avLst/>
          </a:prstGeom>
        </p:spPr>
        <p:txBody>
          <a:bodyPr vert="vert270" wrap="square" lIns="0" tIns="1270" rIns="0" bIns="0" rtlCol="0">
            <a:spAutoFit/>
          </a:bodyPr>
          <a:lstStyle/>
          <a:p>
            <a:pPr marL="12700" defTabSz="914400">
              <a:spcBef>
                <a:spcPts val="10"/>
              </a:spcBef>
            </a:pPr>
            <a:r>
              <a:rPr sz="1150" spc="10" dirty="0">
                <a:solidFill>
                  <a:prstClr val="black"/>
                </a:solidFill>
                <a:latin typeface="Arial"/>
                <a:cs typeface="Arial"/>
              </a:rPr>
              <a:t>MongoDB</a:t>
            </a:r>
            <a:endParaRPr sz="1150">
              <a:solidFill>
                <a:prstClr val="black"/>
              </a:solidFill>
              <a:latin typeface="Arial"/>
              <a:cs typeface="Arial"/>
            </a:endParaRPr>
          </a:p>
        </p:txBody>
      </p:sp>
      <p:sp>
        <p:nvSpPr>
          <p:cNvPr id="79" name="object 75">
            <a:extLst>
              <a:ext uri="{FF2B5EF4-FFF2-40B4-BE49-F238E27FC236}">
                <a16:creationId xmlns:a16="http://schemas.microsoft.com/office/drawing/2014/main" id="{0A27E179-C730-426E-8C49-E8EDCCCDE9D4}"/>
              </a:ext>
            </a:extLst>
          </p:cNvPr>
          <p:cNvSpPr/>
          <p:nvPr/>
        </p:nvSpPr>
        <p:spPr>
          <a:xfrm>
            <a:off x="10094257" y="3194765"/>
            <a:ext cx="318594" cy="345301"/>
          </a:xfrm>
          <a:prstGeom prst="rect">
            <a:avLst/>
          </a:prstGeom>
          <a:blipFill>
            <a:blip r:embed="rId14" cstate="print"/>
            <a:stretch>
              <a:fillRect/>
            </a:stretch>
          </a:blipFill>
        </p:spPr>
        <p:txBody>
          <a:bodyPr wrap="square" lIns="0" tIns="0" rIns="0" bIns="0" rtlCol="0"/>
          <a:lstStyle/>
          <a:p>
            <a:pPr defTabSz="914400"/>
            <a:endParaRPr>
              <a:solidFill>
                <a:prstClr val="black"/>
              </a:solidFill>
              <a:latin typeface="Calibri"/>
            </a:endParaRPr>
          </a:p>
        </p:txBody>
      </p:sp>
      <p:sp>
        <p:nvSpPr>
          <p:cNvPr id="80" name="object 76">
            <a:extLst>
              <a:ext uri="{FF2B5EF4-FFF2-40B4-BE49-F238E27FC236}">
                <a16:creationId xmlns:a16="http://schemas.microsoft.com/office/drawing/2014/main" id="{EEA977D5-AE9C-4BE8-AB35-51CD7DCC7348}"/>
              </a:ext>
            </a:extLst>
          </p:cNvPr>
          <p:cNvSpPr/>
          <p:nvPr/>
        </p:nvSpPr>
        <p:spPr>
          <a:xfrm>
            <a:off x="9730343" y="3156598"/>
            <a:ext cx="322580" cy="1647825"/>
          </a:xfrm>
          <a:custGeom>
            <a:avLst/>
            <a:gdLst/>
            <a:ahLst/>
            <a:cxnLst/>
            <a:rect l="l" t="t" r="r" b="b"/>
            <a:pathLst>
              <a:path w="322579" h="1647825">
                <a:moveTo>
                  <a:pt x="266412" y="0"/>
                </a:moveTo>
                <a:lnTo>
                  <a:pt x="55706" y="0"/>
                </a:lnTo>
                <a:lnTo>
                  <a:pt x="34038" y="4401"/>
                </a:lnTo>
                <a:lnTo>
                  <a:pt x="16330" y="16388"/>
                </a:lnTo>
                <a:lnTo>
                  <a:pt x="4382" y="34137"/>
                </a:lnTo>
                <a:lnTo>
                  <a:pt x="0" y="55825"/>
                </a:lnTo>
                <a:lnTo>
                  <a:pt x="0" y="1591505"/>
                </a:lnTo>
                <a:lnTo>
                  <a:pt x="4382" y="1613207"/>
                </a:lnTo>
                <a:lnTo>
                  <a:pt x="16330" y="1630958"/>
                </a:lnTo>
                <a:lnTo>
                  <a:pt x="34038" y="1642941"/>
                </a:lnTo>
                <a:lnTo>
                  <a:pt x="55706" y="1647339"/>
                </a:lnTo>
                <a:lnTo>
                  <a:pt x="266412" y="1647339"/>
                </a:lnTo>
                <a:lnTo>
                  <a:pt x="288079" y="1642941"/>
                </a:lnTo>
                <a:lnTo>
                  <a:pt x="305788" y="1630958"/>
                </a:lnTo>
                <a:lnTo>
                  <a:pt x="317735" y="1613207"/>
                </a:lnTo>
                <a:lnTo>
                  <a:pt x="322118" y="1591505"/>
                </a:lnTo>
                <a:lnTo>
                  <a:pt x="322118" y="55825"/>
                </a:lnTo>
                <a:lnTo>
                  <a:pt x="317735" y="34137"/>
                </a:lnTo>
                <a:lnTo>
                  <a:pt x="305788" y="16388"/>
                </a:lnTo>
                <a:lnTo>
                  <a:pt x="288079" y="4401"/>
                </a:lnTo>
                <a:lnTo>
                  <a:pt x="266412" y="0"/>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sp>
        <p:nvSpPr>
          <p:cNvPr id="81" name="object 77">
            <a:extLst>
              <a:ext uri="{FF2B5EF4-FFF2-40B4-BE49-F238E27FC236}">
                <a16:creationId xmlns:a16="http://schemas.microsoft.com/office/drawing/2014/main" id="{DD03B27D-FDD9-4110-87D3-ACCAB00446F7}"/>
              </a:ext>
            </a:extLst>
          </p:cNvPr>
          <p:cNvSpPr/>
          <p:nvPr/>
        </p:nvSpPr>
        <p:spPr>
          <a:xfrm>
            <a:off x="9730343" y="3156598"/>
            <a:ext cx="322580" cy="1647825"/>
          </a:xfrm>
          <a:custGeom>
            <a:avLst/>
            <a:gdLst/>
            <a:ahLst/>
            <a:cxnLst/>
            <a:rect l="l" t="t" r="r" b="b"/>
            <a:pathLst>
              <a:path w="322579" h="1647825">
                <a:moveTo>
                  <a:pt x="0" y="1591505"/>
                </a:moveTo>
                <a:lnTo>
                  <a:pt x="0" y="55825"/>
                </a:lnTo>
                <a:lnTo>
                  <a:pt x="4382" y="34137"/>
                </a:lnTo>
                <a:lnTo>
                  <a:pt x="16330" y="16388"/>
                </a:lnTo>
                <a:lnTo>
                  <a:pt x="34038" y="4401"/>
                </a:lnTo>
                <a:lnTo>
                  <a:pt x="55706" y="0"/>
                </a:lnTo>
                <a:lnTo>
                  <a:pt x="266412" y="0"/>
                </a:lnTo>
                <a:lnTo>
                  <a:pt x="288079" y="4401"/>
                </a:lnTo>
                <a:lnTo>
                  <a:pt x="305788" y="16388"/>
                </a:lnTo>
                <a:lnTo>
                  <a:pt x="317735" y="34137"/>
                </a:lnTo>
                <a:lnTo>
                  <a:pt x="322118" y="55825"/>
                </a:lnTo>
                <a:lnTo>
                  <a:pt x="322118" y="1591505"/>
                </a:lnTo>
                <a:lnTo>
                  <a:pt x="317735" y="1613207"/>
                </a:lnTo>
                <a:lnTo>
                  <a:pt x="305788" y="1630958"/>
                </a:lnTo>
                <a:lnTo>
                  <a:pt x="288079" y="1642941"/>
                </a:lnTo>
                <a:lnTo>
                  <a:pt x="266412" y="1647339"/>
                </a:lnTo>
                <a:lnTo>
                  <a:pt x="55706" y="1647339"/>
                </a:lnTo>
                <a:lnTo>
                  <a:pt x="34038" y="1642941"/>
                </a:lnTo>
                <a:lnTo>
                  <a:pt x="16330" y="1630958"/>
                </a:lnTo>
                <a:lnTo>
                  <a:pt x="4382" y="1613207"/>
                </a:lnTo>
                <a:lnTo>
                  <a:pt x="0" y="1591505"/>
                </a:lnTo>
                <a:close/>
              </a:path>
            </a:pathLst>
          </a:custGeom>
          <a:ln w="5986">
            <a:solidFill>
              <a:srgbClr val="000000"/>
            </a:solidFill>
          </a:ln>
        </p:spPr>
        <p:txBody>
          <a:bodyPr wrap="square" lIns="0" tIns="0" rIns="0" bIns="0" rtlCol="0"/>
          <a:lstStyle/>
          <a:p>
            <a:pPr defTabSz="914400"/>
            <a:endParaRPr>
              <a:solidFill>
                <a:prstClr val="black"/>
              </a:solidFill>
              <a:latin typeface="Calibri"/>
            </a:endParaRPr>
          </a:p>
        </p:txBody>
      </p:sp>
      <p:sp>
        <p:nvSpPr>
          <p:cNvPr id="82" name="object 78">
            <a:extLst>
              <a:ext uri="{FF2B5EF4-FFF2-40B4-BE49-F238E27FC236}">
                <a16:creationId xmlns:a16="http://schemas.microsoft.com/office/drawing/2014/main" id="{4CD7AEC7-DE45-483F-8941-26A595F568A3}"/>
              </a:ext>
            </a:extLst>
          </p:cNvPr>
          <p:cNvSpPr/>
          <p:nvPr/>
        </p:nvSpPr>
        <p:spPr>
          <a:xfrm>
            <a:off x="9730343" y="4748104"/>
            <a:ext cx="0" cy="0"/>
          </a:xfrm>
          <a:custGeom>
            <a:avLst/>
            <a:gdLst/>
            <a:ahLst/>
            <a:cxnLst/>
            <a:rect l="l" t="t" r="r" b="b"/>
            <a:pathLst>
              <a:path>
                <a:moveTo>
                  <a:pt x="0" y="0"/>
                </a:moveTo>
                <a:lnTo>
                  <a:pt x="0" y="0"/>
                </a:lnTo>
              </a:path>
            </a:pathLst>
          </a:custGeom>
          <a:ln w="5998">
            <a:solidFill>
              <a:srgbClr val="000000"/>
            </a:solidFill>
          </a:ln>
        </p:spPr>
        <p:txBody>
          <a:bodyPr wrap="square" lIns="0" tIns="0" rIns="0" bIns="0" rtlCol="0"/>
          <a:lstStyle/>
          <a:p>
            <a:pPr defTabSz="914400"/>
            <a:endParaRPr>
              <a:solidFill>
                <a:prstClr val="black"/>
              </a:solidFill>
              <a:latin typeface="Calibri"/>
            </a:endParaRPr>
          </a:p>
        </p:txBody>
      </p:sp>
      <p:sp>
        <p:nvSpPr>
          <p:cNvPr id="83" name="object 79">
            <a:extLst>
              <a:ext uri="{FF2B5EF4-FFF2-40B4-BE49-F238E27FC236}">
                <a16:creationId xmlns:a16="http://schemas.microsoft.com/office/drawing/2014/main" id="{B74E3B38-EC5A-49E0-90F3-B5707DE2D72E}"/>
              </a:ext>
            </a:extLst>
          </p:cNvPr>
          <p:cNvSpPr txBox="1"/>
          <p:nvPr/>
        </p:nvSpPr>
        <p:spPr>
          <a:xfrm>
            <a:off x="9793140" y="3971504"/>
            <a:ext cx="191770" cy="746760"/>
          </a:xfrm>
          <a:prstGeom prst="rect">
            <a:avLst/>
          </a:prstGeom>
        </p:spPr>
        <p:txBody>
          <a:bodyPr vert="vert270" wrap="square" lIns="0" tIns="1270" rIns="0" bIns="0" rtlCol="0">
            <a:spAutoFit/>
          </a:bodyPr>
          <a:lstStyle/>
          <a:p>
            <a:pPr marL="12700" defTabSz="914400">
              <a:spcBef>
                <a:spcPts val="10"/>
              </a:spcBef>
            </a:pPr>
            <a:r>
              <a:rPr sz="1150" spc="-5" dirty="0">
                <a:solidFill>
                  <a:prstClr val="black"/>
                </a:solidFill>
                <a:latin typeface="Arial"/>
                <a:cs typeface="Arial"/>
              </a:rPr>
              <a:t>Ca</a:t>
            </a:r>
            <a:r>
              <a:rPr sz="1150" dirty="0">
                <a:solidFill>
                  <a:prstClr val="black"/>
                </a:solidFill>
                <a:latin typeface="Arial"/>
                <a:cs typeface="Arial"/>
              </a:rPr>
              <a:t>ss</a:t>
            </a:r>
            <a:r>
              <a:rPr sz="1150" spc="-5" dirty="0">
                <a:solidFill>
                  <a:prstClr val="black"/>
                </a:solidFill>
                <a:latin typeface="Arial"/>
                <a:cs typeface="Arial"/>
              </a:rPr>
              <a:t>an</a:t>
            </a:r>
            <a:r>
              <a:rPr sz="1150" dirty="0">
                <a:solidFill>
                  <a:prstClr val="black"/>
                </a:solidFill>
                <a:latin typeface="Arial"/>
                <a:cs typeface="Arial"/>
              </a:rPr>
              <a:t>d</a:t>
            </a:r>
            <a:r>
              <a:rPr sz="1150" spc="-5" dirty="0">
                <a:solidFill>
                  <a:prstClr val="black"/>
                </a:solidFill>
                <a:latin typeface="Arial"/>
                <a:cs typeface="Arial"/>
              </a:rPr>
              <a:t>r</a:t>
            </a:r>
            <a:r>
              <a:rPr sz="1150" dirty="0">
                <a:solidFill>
                  <a:prstClr val="black"/>
                </a:solidFill>
                <a:latin typeface="Arial"/>
                <a:cs typeface="Arial"/>
              </a:rPr>
              <a:t>a</a:t>
            </a:r>
            <a:endParaRPr sz="1150">
              <a:solidFill>
                <a:prstClr val="black"/>
              </a:solidFill>
              <a:latin typeface="Arial"/>
              <a:cs typeface="Arial"/>
            </a:endParaRPr>
          </a:p>
        </p:txBody>
      </p:sp>
      <p:sp>
        <p:nvSpPr>
          <p:cNvPr id="84" name="object 80">
            <a:extLst>
              <a:ext uri="{FF2B5EF4-FFF2-40B4-BE49-F238E27FC236}">
                <a16:creationId xmlns:a16="http://schemas.microsoft.com/office/drawing/2014/main" id="{1FF784C2-5DF3-499F-89CD-D36DA247D500}"/>
              </a:ext>
            </a:extLst>
          </p:cNvPr>
          <p:cNvSpPr/>
          <p:nvPr/>
        </p:nvSpPr>
        <p:spPr>
          <a:xfrm>
            <a:off x="9778691" y="3196624"/>
            <a:ext cx="216715" cy="296849"/>
          </a:xfrm>
          <a:prstGeom prst="rect">
            <a:avLst/>
          </a:prstGeom>
          <a:blipFill>
            <a:blip r:embed="rId15" cstate="print"/>
            <a:stretch>
              <a:fillRect/>
            </a:stretch>
          </a:blipFill>
        </p:spPr>
        <p:txBody>
          <a:bodyPr wrap="square" lIns="0" tIns="0" rIns="0" bIns="0" rtlCol="0"/>
          <a:lstStyle/>
          <a:p>
            <a:pPr defTabSz="914400"/>
            <a:endParaRPr>
              <a:solidFill>
                <a:prstClr val="black"/>
              </a:solidFill>
              <a:latin typeface="Calibri"/>
            </a:endParaRPr>
          </a:p>
        </p:txBody>
      </p:sp>
      <p:sp>
        <p:nvSpPr>
          <p:cNvPr id="85" name="object 81">
            <a:extLst>
              <a:ext uri="{FF2B5EF4-FFF2-40B4-BE49-F238E27FC236}">
                <a16:creationId xmlns:a16="http://schemas.microsoft.com/office/drawing/2014/main" id="{3212DDDA-5FAB-42B5-AAD9-4BE15C129665}"/>
              </a:ext>
            </a:extLst>
          </p:cNvPr>
          <p:cNvSpPr/>
          <p:nvPr/>
        </p:nvSpPr>
        <p:spPr>
          <a:xfrm>
            <a:off x="6461008" y="4480622"/>
            <a:ext cx="3243580" cy="323850"/>
          </a:xfrm>
          <a:custGeom>
            <a:avLst/>
            <a:gdLst/>
            <a:ahLst/>
            <a:cxnLst/>
            <a:rect l="l" t="t" r="r" b="b"/>
            <a:pathLst>
              <a:path w="3243579" h="323850">
                <a:moveTo>
                  <a:pt x="3187661" y="0"/>
                </a:moveTo>
                <a:lnTo>
                  <a:pt x="55712" y="0"/>
                </a:lnTo>
                <a:lnTo>
                  <a:pt x="34056" y="4398"/>
                </a:lnTo>
                <a:lnTo>
                  <a:pt x="16344" y="16382"/>
                </a:lnTo>
                <a:lnTo>
                  <a:pt x="4388" y="34135"/>
                </a:lnTo>
                <a:lnTo>
                  <a:pt x="0" y="55838"/>
                </a:lnTo>
                <a:lnTo>
                  <a:pt x="0" y="267481"/>
                </a:lnTo>
                <a:lnTo>
                  <a:pt x="4388" y="289183"/>
                </a:lnTo>
                <a:lnTo>
                  <a:pt x="16344" y="306934"/>
                </a:lnTo>
                <a:lnTo>
                  <a:pt x="34056" y="318917"/>
                </a:lnTo>
                <a:lnTo>
                  <a:pt x="55712" y="323315"/>
                </a:lnTo>
                <a:lnTo>
                  <a:pt x="3187661" y="323315"/>
                </a:lnTo>
                <a:lnTo>
                  <a:pt x="3209251" y="318917"/>
                </a:lnTo>
                <a:lnTo>
                  <a:pt x="3226968" y="306934"/>
                </a:lnTo>
                <a:lnTo>
                  <a:pt x="3238958" y="289183"/>
                </a:lnTo>
                <a:lnTo>
                  <a:pt x="3243367" y="267481"/>
                </a:lnTo>
                <a:lnTo>
                  <a:pt x="3243367" y="55838"/>
                </a:lnTo>
                <a:lnTo>
                  <a:pt x="3238958" y="34135"/>
                </a:lnTo>
                <a:lnTo>
                  <a:pt x="3226968" y="16382"/>
                </a:lnTo>
                <a:lnTo>
                  <a:pt x="3209251" y="4398"/>
                </a:lnTo>
                <a:lnTo>
                  <a:pt x="3187661" y="0"/>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sp>
        <p:nvSpPr>
          <p:cNvPr id="86" name="object 82">
            <a:extLst>
              <a:ext uri="{FF2B5EF4-FFF2-40B4-BE49-F238E27FC236}">
                <a16:creationId xmlns:a16="http://schemas.microsoft.com/office/drawing/2014/main" id="{E1DABC82-A716-4769-B781-A355BBD1F648}"/>
              </a:ext>
            </a:extLst>
          </p:cNvPr>
          <p:cNvSpPr/>
          <p:nvPr/>
        </p:nvSpPr>
        <p:spPr>
          <a:xfrm>
            <a:off x="6461008" y="4480622"/>
            <a:ext cx="3243580" cy="323850"/>
          </a:xfrm>
          <a:custGeom>
            <a:avLst/>
            <a:gdLst/>
            <a:ahLst/>
            <a:cxnLst/>
            <a:rect l="l" t="t" r="r" b="b"/>
            <a:pathLst>
              <a:path w="3243579" h="323850">
                <a:moveTo>
                  <a:pt x="55712" y="0"/>
                </a:moveTo>
                <a:lnTo>
                  <a:pt x="3187661" y="0"/>
                </a:lnTo>
                <a:lnTo>
                  <a:pt x="3209250" y="4398"/>
                </a:lnTo>
                <a:lnTo>
                  <a:pt x="3226968" y="16382"/>
                </a:lnTo>
                <a:lnTo>
                  <a:pt x="3238958" y="34135"/>
                </a:lnTo>
                <a:lnTo>
                  <a:pt x="3243367" y="55838"/>
                </a:lnTo>
                <a:lnTo>
                  <a:pt x="3243367" y="267481"/>
                </a:lnTo>
                <a:lnTo>
                  <a:pt x="3238958" y="289183"/>
                </a:lnTo>
                <a:lnTo>
                  <a:pt x="3226968" y="306934"/>
                </a:lnTo>
                <a:lnTo>
                  <a:pt x="3209250" y="318917"/>
                </a:lnTo>
                <a:lnTo>
                  <a:pt x="3187661" y="323315"/>
                </a:lnTo>
                <a:lnTo>
                  <a:pt x="55712" y="323315"/>
                </a:lnTo>
                <a:lnTo>
                  <a:pt x="34056" y="318917"/>
                </a:lnTo>
                <a:lnTo>
                  <a:pt x="16344" y="306934"/>
                </a:lnTo>
                <a:lnTo>
                  <a:pt x="4388" y="289183"/>
                </a:lnTo>
                <a:lnTo>
                  <a:pt x="0" y="267481"/>
                </a:lnTo>
                <a:lnTo>
                  <a:pt x="0" y="55838"/>
                </a:lnTo>
                <a:lnTo>
                  <a:pt x="4388" y="34135"/>
                </a:lnTo>
                <a:lnTo>
                  <a:pt x="16344" y="16382"/>
                </a:lnTo>
                <a:lnTo>
                  <a:pt x="34056" y="4398"/>
                </a:lnTo>
                <a:lnTo>
                  <a:pt x="55712" y="0"/>
                </a:lnTo>
                <a:close/>
              </a:path>
            </a:pathLst>
          </a:custGeom>
          <a:ln w="5998">
            <a:solidFill>
              <a:srgbClr val="000000"/>
            </a:solidFill>
          </a:ln>
        </p:spPr>
        <p:txBody>
          <a:bodyPr wrap="square" lIns="0" tIns="0" rIns="0" bIns="0" rtlCol="0"/>
          <a:lstStyle/>
          <a:p>
            <a:pPr defTabSz="914400"/>
            <a:endParaRPr>
              <a:solidFill>
                <a:prstClr val="black"/>
              </a:solidFill>
              <a:latin typeface="Calibri"/>
            </a:endParaRPr>
          </a:p>
        </p:txBody>
      </p:sp>
      <p:sp>
        <p:nvSpPr>
          <p:cNvPr id="87" name="object 83">
            <a:extLst>
              <a:ext uri="{FF2B5EF4-FFF2-40B4-BE49-F238E27FC236}">
                <a16:creationId xmlns:a16="http://schemas.microsoft.com/office/drawing/2014/main" id="{DEEAC161-0183-4A61-A9DF-2C1CDEF609F2}"/>
              </a:ext>
            </a:extLst>
          </p:cNvPr>
          <p:cNvSpPr/>
          <p:nvPr/>
        </p:nvSpPr>
        <p:spPr>
          <a:xfrm>
            <a:off x="6516720" y="4480622"/>
            <a:ext cx="0" cy="0"/>
          </a:xfrm>
          <a:custGeom>
            <a:avLst/>
            <a:gdLst/>
            <a:ahLst/>
            <a:cxnLst/>
            <a:rect l="l" t="t" r="r" b="b"/>
            <a:pathLst>
              <a:path>
                <a:moveTo>
                  <a:pt x="0" y="0"/>
                </a:moveTo>
                <a:lnTo>
                  <a:pt x="0" y="0"/>
                </a:lnTo>
              </a:path>
            </a:pathLst>
          </a:custGeom>
          <a:ln w="5998">
            <a:solidFill>
              <a:srgbClr val="000000"/>
            </a:solidFill>
          </a:ln>
        </p:spPr>
        <p:txBody>
          <a:bodyPr wrap="square" lIns="0" tIns="0" rIns="0" bIns="0" rtlCol="0"/>
          <a:lstStyle/>
          <a:p>
            <a:pPr defTabSz="914400"/>
            <a:endParaRPr>
              <a:solidFill>
                <a:prstClr val="black"/>
              </a:solidFill>
              <a:latin typeface="Calibri"/>
            </a:endParaRPr>
          </a:p>
        </p:txBody>
      </p:sp>
      <p:sp>
        <p:nvSpPr>
          <p:cNvPr id="88" name="object 84">
            <a:extLst>
              <a:ext uri="{FF2B5EF4-FFF2-40B4-BE49-F238E27FC236}">
                <a16:creationId xmlns:a16="http://schemas.microsoft.com/office/drawing/2014/main" id="{F9605960-DEA4-46BD-B579-E381AC29DD41}"/>
              </a:ext>
            </a:extLst>
          </p:cNvPr>
          <p:cNvSpPr txBox="1"/>
          <p:nvPr/>
        </p:nvSpPr>
        <p:spPr>
          <a:xfrm>
            <a:off x="7324692" y="4529758"/>
            <a:ext cx="429895" cy="204470"/>
          </a:xfrm>
          <a:prstGeom prst="rect">
            <a:avLst/>
          </a:prstGeom>
        </p:spPr>
        <p:txBody>
          <a:bodyPr vert="horz" wrap="square" lIns="0" tIns="15875" rIns="0" bIns="0" rtlCol="0">
            <a:spAutoFit/>
          </a:bodyPr>
          <a:lstStyle/>
          <a:p>
            <a:pPr marL="12700" defTabSz="914400">
              <a:spcBef>
                <a:spcPts val="125"/>
              </a:spcBef>
            </a:pPr>
            <a:r>
              <a:rPr sz="1150" spc="15" dirty="0">
                <a:solidFill>
                  <a:prstClr val="black"/>
                </a:solidFill>
                <a:latin typeface="Arial"/>
                <a:cs typeface="Arial"/>
              </a:rPr>
              <a:t>HD</a:t>
            </a:r>
            <a:r>
              <a:rPr sz="1150" dirty="0">
                <a:solidFill>
                  <a:prstClr val="black"/>
                </a:solidFill>
                <a:latin typeface="Arial"/>
                <a:cs typeface="Arial"/>
              </a:rPr>
              <a:t>F</a:t>
            </a:r>
            <a:r>
              <a:rPr sz="1150" spc="10" dirty="0">
                <a:solidFill>
                  <a:prstClr val="black"/>
                </a:solidFill>
                <a:latin typeface="Arial"/>
                <a:cs typeface="Arial"/>
              </a:rPr>
              <a:t>S</a:t>
            </a:r>
            <a:endParaRPr sz="1150">
              <a:solidFill>
                <a:prstClr val="black"/>
              </a:solidFill>
              <a:latin typeface="Arial"/>
              <a:cs typeface="Arial"/>
            </a:endParaRPr>
          </a:p>
        </p:txBody>
      </p:sp>
      <p:sp>
        <p:nvSpPr>
          <p:cNvPr id="89" name="object 85">
            <a:extLst>
              <a:ext uri="{FF2B5EF4-FFF2-40B4-BE49-F238E27FC236}">
                <a16:creationId xmlns:a16="http://schemas.microsoft.com/office/drawing/2014/main" id="{C2566E6F-4B43-42F2-BDE7-EBEA07885140}"/>
              </a:ext>
            </a:extLst>
          </p:cNvPr>
          <p:cNvSpPr/>
          <p:nvPr/>
        </p:nvSpPr>
        <p:spPr>
          <a:xfrm>
            <a:off x="8310301" y="4525233"/>
            <a:ext cx="856921" cy="226562"/>
          </a:xfrm>
          <a:prstGeom prst="rect">
            <a:avLst/>
          </a:prstGeom>
          <a:blipFill>
            <a:blip r:embed="rId7" cstate="print"/>
            <a:stretch>
              <a:fillRect/>
            </a:stretch>
          </a:blipFill>
        </p:spPr>
        <p:txBody>
          <a:bodyPr wrap="square" lIns="0" tIns="0" rIns="0" bIns="0" rtlCol="0"/>
          <a:lstStyle/>
          <a:p>
            <a:pPr defTabSz="914400"/>
            <a:endParaRPr>
              <a:solidFill>
                <a:prstClr val="black"/>
              </a:solidFill>
              <a:latin typeface="Calibri"/>
            </a:endParaRPr>
          </a:p>
        </p:txBody>
      </p:sp>
      <p:sp>
        <p:nvSpPr>
          <p:cNvPr id="90" name="object 86">
            <a:extLst>
              <a:ext uri="{FF2B5EF4-FFF2-40B4-BE49-F238E27FC236}">
                <a16:creationId xmlns:a16="http://schemas.microsoft.com/office/drawing/2014/main" id="{B4CBDA84-83F7-449E-A8BC-98A3F12B54B8}"/>
              </a:ext>
            </a:extLst>
          </p:cNvPr>
          <p:cNvSpPr/>
          <p:nvPr/>
        </p:nvSpPr>
        <p:spPr>
          <a:xfrm>
            <a:off x="9025701" y="3164467"/>
            <a:ext cx="321945" cy="904240"/>
          </a:xfrm>
          <a:custGeom>
            <a:avLst/>
            <a:gdLst/>
            <a:ahLst/>
            <a:cxnLst/>
            <a:rect l="l" t="t" r="r" b="b"/>
            <a:pathLst>
              <a:path w="321945" h="904239">
                <a:moveTo>
                  <a:pt x="265979" y="0"/>
                </a:moveTo>
                <a:lnTo>
                  <a:pt x="55706" y="0"/>
                </a:lnTo>
                <a:lnTo>
                  <a:pt x="34064" y="4420"/>
                </a:lnTo>
                <a:lnTo>
                  <a:pt x="16353" y="16450"/>
                </a:lnTo>
                <a:lnTo>
                  <a:pt x="4391" y="34242"/>
                </a:lnTo>
                <a:lnTo>
                  <a:pt x="0" y="55949"/>
                </a:lnTo>
                <a:lnTo>
                  <a:pt x="0" y="847795"/>
                </a:lnTo>
                <a:lnTo>
                  <a:pt x="4391" y="869509"/>
                </a:lnTo>
                <a:lnTo>
                  <a:pt x="16353" y="887256"/>
                </a:lnTo>
                <a:lnTo>
                  <a:pt x="34064" y="899228"/>
                </a:lnTo>
                <a:lnTo>
                  <a:pt x="55706" y="903621"/>
                </a:lnTo>
                <a:lnTo>
                  <a:pt x="265979" y="903621"/>
                </a:lnTo>
                <a:lnTo>
                  <a:pt x="287829" y="899228"/>
                </a:lnTo>
                <a:lnTo>
                  <a:pt x="305517" y="887256"/>
                </a:lnTo>
                <a:lnTo>
                  <a:pt x="317363" y="869509"/>
                </a:lnTo>
                <a:lnTo>
                  <a:pt x="321685" y="847795"/>
                </a:lnTo>
                <a:lnTo>
                  <a:pt x="321685" y="55949"/>
                </a:lnTo>
                <a:lnTo>
                  <a:pt x="317363" y="34242"/>
                </a:lnTo>
                <a:lnTo>
                  <a:pt x="305517" y="16450"/>
                </a:lnTo>
                <a:lnTo>
                  <a:pt x="287829" y="4420"/>
                </a:lnTo>
                <a:lnTo>
                  <a:pt x="265979" y="0"/>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sp>
        <p:nvSpPr>
          <p:cNvPr id="91" name="object 87">
            <a:extLst>
              <a:ext uri="{FF2B5EF4-FFF2-40B4-BE49-F238E27FC236}">
                <a16:creationId xmlns:a16="http://schemas.microsoft.com/office/drawing/2014/main" id="{7FF60C9E-66B2-437F-935B-79298BD167C2}"/>
              </a:ext>
            </a:extLst>
          </p:cNvPr>
          <p:cNvSpPr/>
          <p:nvPr/>
        </p:nvSpPr>
        <p:spPr>
          <a:xfrm>
            <a:off x="9025701" y="3164467"/>
            <a:ext cx="321945" cy="904240"/>
          </a:xfrm>
          <a:custGeom>
            <a:avLst/>
            <a:gdLst/>
            <a:ahLst/>
            <a:cxnLst/>
            <a:rect l="l" t="t" r="r" b="b"/>
            <a:pathLst>
              <a:path w="321945" h="904239">
                <a:moveTo>
                  <a:pt x="0" y="847795"/>
                </a:moveTo>
                <a:lnTo>
                  <a:pt x="0" y="55949"/>
                </a:lnTo>
                <a:lnTo>
                  <a:pt x="4391" y="34242"/>
                </a:lnTo>
                <a:lnTo>
                  <a:pt x="16353" y="16450"/>
                </a:lnTo>
                <a:lnTo>
                  <a:pt x="34064" y="4420"/>
                </a:lnTo>
                <a:lnTo>
                  <a:pt x="55706" y="0"/>
                </a:lnTo>
                <a:lnTo>
                  <a:pt x="265979" y="0"/>
                </a:lnTo>
                <a:lnTo>
                  <a:pt x="287829" y="4420"/>
                </a:lnTo>
                <a:lnTo>
                  <a:pt x="305517" y="16450"/>
                </a:lnTo>
                <a:lnTo>
                  <a:pt x="317363" y="34242"/>
                </a:lnTo>
                <a:lnTo>
                  <a:pt x="321685" y="55949"/>
                </a:lnTo>
                <a:lnTo>
                  <a:pt x="321685" y="847795"/>
                </a:lnTo>
                <a:lnTo>
                  <a:pt x="317363" y="869509"/>
                </a:lnTo>
                <a:lnTo>
                  <a:pt x="305517" y="887256"/>
                </a:lnTo>
                <a:lnTo>
                  <a:pt x="287829" y="899228"/>
                </a:lnTo>
                <a:lnTo>
                  <a:pt x="265979" y="903621"/>
                </a:lnTo>
                <a:lnTo>
                  <a:pt x="55706" y="903621"/>
                </a:lnTo>
                <a:lnTo>
                  <a:pt x="34064" y="899228"/>
                </a:lnTo>
                <a:lnTo>
                  <a:pt x="16353" y="887256"/>
                </a:lnTo>
                <a:lnTo>
                  <a:pt x="4391" y="869509"/>
                </a:lnTo>
                <a:lnTo>
                  <a:pt x="0" y="847795"/>
                </a:lnTo>
                <a:close/>
              </a:path>
            </a:pathLst>
          </a:custGeom>
          <a:ln w="5987">
            <a:solidFill>
              <a:srgbClr val="000000"/>
            </a:solidFill>
          </a:ln>
        </p:spPr>
        <p:txBody>
          <a:bodyPr wrap="square" lIns="0" tIns="0" rIns="0" bIns="0" rtlCol="0"/>
          <a:lstStyle/>
          <a:p>
            <a:pPr defTabSz="914400"/>
            <a:endParaRPr>
              <a:solidFill>
                <a:prstClr val="black"/>
              </a:solidFill>
              <a:latin typeface="Calibri"/>
            </a:endParaRPr>
          </a:p>
        </p:txBody>
      </p:sp>
      <p:sp>
        <p:nvSpPr>
          <p:cNvPr id="92" name="object 88">
            <a:extLst>
              <a:ext uri="{FF2B5EF4-FFF2-40B4-BE49-F238E27FC236}">
                <a16:creationId xmlns:a16="http://schemas.microsoft.com/office/drawing/2014/main" id="{C55A5389-2308-4832-B4EE-8244A3CFEE8A}"/>
              </a:ext>
            </a:extLst>
          </p:cNvPr>
          <p:cNvSpPr/>
          <p:nvPr/>
        </p:nvSpPr>
        <p:spPr>
          <a:xfrm>
            <a:off x="9025701" y="4012262"/>
            <a:ext cx="0" cy="0"/>
          </a:xfrm>
          <a:custGeom>
            <a:avLst/>
            <a:gdLst/>
            <a:ahLst/>
            <a:cxnLst/>
            <a:rect l="l" t="t" r="r" b="b"/>
            <a:pathLst>
              <a:path>
                <a:moveTo>
                  <a:pt x="0" y="0"/>
                </a:moveTo>
                <a:lnTo>
                  <a:pt x="0" y="0"/>
                </a:lnTo>
              </a:path>
            </a:pathLst>
          </a:custGeom>
          <a:ln w="5998">
            <a:solidFill>
              <a:srgbClr val="000000"/>
            </a:solidFill>
          </a:ln>
        </p:spPr>
        <p:txBody>
          <a:bodyPr wrap="square" lIns="0" tIns="0" rIns="0" bIns="0" rtlCol="0"/>
          <a:lstStyle/>
          <a:p>
            <a:pPr defTabSz="914400"/>
            <a:endParaRPr>
              <a:solidFill>
                <a:prstClr val="black"/>
              </a:solidFill>
              <a:latin typeface="Calibri"/>
            </a:endParaRPr>
          </a:p>
        </p:txBody>
      </p:sp>
      <p:sp>
        <p:nvSpPr>
          <p:cNvPr id="93" name="object 89">
            <a:extLst>
              <a:ext uri="{FF2B5EF4-FFF2-40B4-BE49-F238E27FC236}">
                <a16:creationId xmlns:a16="http://schemas.microsoft.com/office/drawing/2014/main" id="{5BF2F039-81FC-4DF2-8B7E-3B45E183A186}"/>
              </a:ext>
            </a:extLst>
          </p:cNvPr>
          <p:cNvSpPr txBox="1"/>
          <p:nvPr/>
        </p:nvSpPr>
        <p:spPr>
          <a:xfrm>
            <a:off x="9088498" y="3636850"/>
            <a:ext cx="191770" cy="340360"/>
          </a:xfrm>
          <a:prstGeom prst="rect">
            <a:avLst/>
          </a:prstGeom>
        </p:spPr>
        <p:txBody>
          <a:bodyPr vert="vert270" wrap="square" lIns="0" tIns="1270" rIns="0" bIns="0" rtlCol="0">
            <a:spAutoFit/>
          </a:bodyPr>
          <a:lstStyle/>
          <a:p>
            <a:pPr marL="12700" defTabSz="914400">
              <a:spcBef>
                <a:spcPts val="10"/>
              </a:spcBef>
            </a:pPr>
            <a:r>
              <a:rPr sz="1150" spc="-5" dirty="0">
                <a:solidFill>
                  <a:prstClr val="black"/>
                </a:solidFill>
                <a:latin typeface="Arial"/>
                <a:cs typeface="Arial"/>
              </a:rPr>
              <a:t>Fl</a:t>
            </a:r>
            <a:r>
              <a:rPr sz="1150" dirty="0">
                <a:solidFill>
                  <a:prstClr val="black"/>
                </a:solidFill>
                <a:latin typeface="Arial"/>
                <a:cs typeface="Arial"/>
              </a:rPr>
              <a:t>i</a:t>
            </a:r>
            <a:r>
              <a:rPr sz="1150" spc="-5" dirty="0">
                <a:solidFill>
                  <a:prstClr val="black"/>
                </a:solidFill>
                <a:latin typeface="Arial"/>
                <a:cs typeface="Arial"/>
              </a:rPr>
              <a:t>n</a:t>
            </a:r>
            <a:r>
              <a:rPr sz="1150" dirty="0">
                <a:solidFill>
                  <a:prstClr val="black"/>
                </a:solidFill>
                <a:latin typeface="Arial"/>
                <a:cs typeface="Arial"/>
              </a:rPr>
              <a:t>k</a:t>
            </a:r>
            <a:endParaRPr sz="1150">
              <a:solidFill>
                <a:prstClr val="black"/>
              </a:solidFill>
              <a:latin typeface="Arial"/>
              <a:cs typeface="Arial"/>
            </a:endParaRPr>
          </a:p>
        </p:txBody>
      </p:sp>
      <p:sp>
        <p:nvSpPr>
          <p:cNvPr id="94" name="object 90">
            <a:extLst>
              <a:ext uri="{FF2B5EF4-FFF2-40B4-BE49-F238E27FC236}">
                <a16:creationId xmlns:a16="http://schemas.microsoft.com/office/drawing/2014/main" id="{3E95CB1C-D3BA-44B2-AD91-3E4D9DB49C9B}"/>
              </a:ext>
            </a:extLst>
          </p:cNvPr>
          <p:cNvSpPr/>
          <p:nvPr/>
        </p:nvSpPr>
        <p:spPr>
          <a:xfrm>
            <a:off x="9064652" y="3241341"/>
            <a:ext cx="234824" cy="241525"/>
          </a:xfrm>
          <a:prstGeom prst="rect">
            <a:avLst/>
          </a:prstGeom>
          <a:blipFill>
            <a:blip r:embed="rId16" cstate="print"/>
            <a:stretch>
              <a:fillRect/>
            </a:stretch>
          </a:blipFill>
        </p:spPr>
        <p:txBody>
          <a:bodyPr wrap="square" lIns="0" tIns="0" rIns="0" bIns="0" rtlCol="0"/>
          <a:lstStyle/>
          <a:p>
            <a:pPr defTabSz="914400"/>
            <a:endParaRPr>
              <a:solidFill>
                <a:prstClr val="black"/>
              </a:solidFill>
              <a:latin typeface="Calibri"/>
            </a:endParaRPr>
          </a:p>
        </p:txBody>
      </p:sp>
      <p:sp>
        <p:nvSpPr>
          <p:cNvPr id="95" name="object 91">
            <a:extLst>
              <a:ext uri="{FF2B5EF4-FFF2-40B4-BE49-F238E27FC236}">
                <a16:creationId xmlns:a16="http://schemas.microsoft.com/office/drawing/2014/main" id="{0913B2ED-BAB6-45A0-B6BF-3A3E84BC9ACC}"/>
              </a:ext>
            </a:extLst>
          </p:cNvPr>
          <p:cNvSpPr/>
          <p:nvPr/>
        </p:nvSpPr>
        <p:spPr>
          <a:xfrm>
            <a:off x="5010807" y="3601763"/>
            <a:ext cx="990600" cy="838200"/>
          </a:xfrm>
          <a:custGeom>
            <a:avLst/>
            <a:gdLst/>
            <a:ahLst/>
            <a:cxnLst/>
            <a:rect l="l" t="t" r="r" b="b"/>
            <a:pathLst>
              <a:path w="990600" h="838200">
                <a:moveTo>
                  <a:pt x="571500" y="0"/>
                </a:moveTo>
                <a:lnTo>
                  <a:pt x="571500" y="209550"/>
                </a:lnTo>
                <a:lnTo>
                  <a:pt x="0" y="209550"/>
                </a:lnTo>
                <a:lnTo>
                  <a:pt x="0" y="628650"/>
                </a:lnTo>
                <a:lnTo>
                  <a:pt x="571500" y="628650"/>
                </a:lnTo>
                <a:lnTo>
                  <a:pt x="571500" y="838200"/>
                </a:lnTo>
                <a:lnTo>
                  <a:pt x="990600" y="419100"/>
                </a:lnTo>
                <a:lnTo>
                  <a:pt x="571500" y="0"/>
                </a:lnTo>
                <a:close/>
              </a:path>
            </a:pathLst>
          </a:custGeom>
          <a:solidFill>
            <a:srgbClr val="608FFC"/>
          </a:solidFill>
        </p:spPr>
        <p:txBody>
          <a:bodyPr wrap="square" lIns="0" tIns="0" rIns="0" bIns="0" rtlCol="0"/>
          <a:lstStyle/>
          <a:p>
            <a:pPr defTabSz="914400"/>
            <a:endParaRPr>
              <a:solidFill>
                <a:prstClr val="black"/>
              </a:solidFill>
              <a:latin typeface="Calibri"/>
            </a:endParaRPr>
          </a:p>
        </p:txBody>
      </p:sp>
      <p:sp>
        <p:nvSpPr>
          <p:cNvPr id="96" name="object 92">
            <a:extLst>
              <a:ext uri="{FF2B5EF4-FFF2-40B4-BE49-F238E27FC236}">
                <a16:creationId xmlns:a16="http://schemas.microsoft.com/office/drawing/2014/main" id="{77BF5E32-F87E-4D3A-A004-48FCC53DC123}"/>
              </a:ext>
            </a:extLst>
          </p:cNvPr>
          <p:cNvSpPr txBox="1"/>
          <p:nvPr/>
        </p:nvSpPr>
        <p:spPr>
          <a:xfrm>
            <a:off x="2457613" y="5239196"/>
            <a:ext cx="1828800" cy="533400"/>
          </a:xfrm>
          <a:prstGeom prst="rect">
            <a:avLst/>
          </a:prstGeom>
          <a:solidFill>
            <a:srgbClr val="608FFC"/>
          </a:solidFill>
        </p:spPr>
        <p:txBody>
          <a:bodyPr vert="horz" wrap="square" lIns="0" tIns="38735" rIns="0" bIns="0" rtlCol="0">
            <a:spAutoFit/>
          </a:bodyPr>
          <a:lstStyle/>
          <a:p>
            <a:pPr marL="91440" defTabSz="914400">
              <a:spcBef>
                <a:spcPts val="305"/>
              </a:spcBef>
            </a:pPr>
            <a:r>
              <a:rPr sz="2400" b="1" spc="-5" dirty="0">
                <a:solidFill>
                  <a:srgbClr val="FFFFFF"/>
                </a:solidFill>
                <a:latin typeface="Arial"/>
                <a:cs typeface="Arial"/>
              </a:rPr>
              <a:t>Hadoop</a:t>
            </a:r>
            <a:r>
              <a:rPr sz="2400" b="1" spc="-40" dirty="0">
                <a:solidFill>
                  <a:srgbClr val="FFFFFF"/>
                </a:solidFill>
                <a:latin typeface="Arial"/>
                <a:cs typeface="Arial"/>
              </a:rPr>
              <a:t> </a:t>
            </a:r>
            <a:r>
              <a:rPr sz="2400" b="1" spc="-5" dirty="0">
                <a:solidFill>
                  <a:srgbClr val="FFFFFF"/>
                </a:solidFill>
                <a:latin typeface="Arial"/>
                <a:cs typeface="Arial"/>
              </a:rPr>
              <a:t>1.0</a:t>
            </a:r>
            <a:endParaRPr sz="2400">
              <a:solidFill>
                <a:prstClr val="black"/>
              </a:solidFill>
              <a:latin typeface="Arial"/>
              <a:cs typeface="Arial"/>
            </a:endParaRPr>
          </a:p>
        </p:txBody>
      </p:sp>
      <p:sp>
        <p:nvSpPr>
          <p:cNvPr id="97" name="object 93">
            <a:extLst>
              <a:ext uri="{FF2B5EF4-FFF2-40B4-BE49-F238E27FC236}">
                <a16:creationId xmlns:a16="http://schemas.microsoft.com/office/drawing/2014/main" id="{7C722DDE-1C39-46AD-9F13-768799C1DF11}"/>
              </a:ext>
            </a:extLst>
          </p:cNvPr>
          <p:cNvSpPr txBox="1"/>
          <p:nvPr/>
        </p:nvSpPr>
        <p:spPr>
          <a:xfrm>
            <a:off x="7486813" y="5239196"/>
            <a:ext cx="1828800" cy="533400"/>
          </a:xfrm>
          <a:prstGeom prst="rect">
            <a:avLst/>
          </a:prstGeom>
          <a:solidFill>
            <a:srgbClr val="608FFC"/>
          </a:solidFill>
        </p:spPr>
        <p:txBody>
          <a:bodyPr vert="horz" wrap="square" lIns="0" tIns="38735" rIns="0" bIns="0" rtlCol="0">
            <a:spAutoFit/>
          </a:bodyPr>
          <a:lstStyle/>
          <a:p>
            <a:pPr marL="92075" defTabSz="914400">
              <a:spcBef>
                <a:spcPts val="305"/>
              </a:spcBef>
            </a:pPr>
            <a:r>
              <a:rPr sz="2400" b="1" spc="-5" dirty="0">
                <a:solidFill>
                  <a:srgbClr val="FFFFFF"/>
                </a:solidFill>
                <a:latin typeface="Arial"/>
                <a:cs typeface="Arial"/>
              </a:rPr>
              <a:t>Hadoop</a:t>
            </a:r>
            <a:r>
              <a:rPr sz="2400" b="1" spc="-40" dirty="0">
                <a:solidFill>
                  <a:srgbClr val="FFFFFF"/>
                </a:solidFill>
                <a:latin typeface="Arial"/>
                <a:cs typeface="Arial"/>
              </a:rPr>
              <a:t> </a:t>
            </a:r>
            <a:r>
              <a:rPr sz="2400" b="1" spc="-5" dirty="0">
                <a:solidFill>
                  <a:srgbClr val="FFFFFF"/>
                </a:solidFill>
                <a:latin typeface="Arial"/>
                <a:cs typeface="Arial"/>
              </a:rPr>
              <a:t>2.0</a:t>
            </a:r>
            <a:endParaRPr sz="2400">
              <a:solidFill>
                <a:prstClr val="black"/>
              </a:solidFill>
              <a:latin typeface="Arial"/>
              <a:cs typeface="Arial"/>
            </a:endParaRPr>
          </a:p>
        </p:txBody>
      </p:sp>
    </p:spTree>
    <p:extLst>
      <p:ext uri="{BB962C8B-B14F-4D97-AF65-F5344CB8AC3E}">
        <p14:creationId xmlns:p14="http://schemas.microsoft.com/office/powerpoint/2010/main" val="19056943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Hadoop 1.0</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99" name="object 12">
            <a:extLst>
              <a:ext uri="{FF2B5EF4-FFF2-40B4-BE49-F238E27FC236}">
                <a16:creationId xmlns:a16="http://schemas.microsoft.com/office/drawing/2014/main" id="{209ECC83-5EED-4DA7-AFEA-FA5F62402724}"/>
              </a:ext>
            </a:extLst>
          </p:cNvPr>
          <p:cNvSpPr/>
          <p:nvPr/>
        </p:nvSpPr>
        <p:spPr>
          <a:xfrm>
            <a:off x="1637742" y="2079194"/>
            <a:ext cx="2980944" cy="1786127"/>
          </a:xfrm>
          <a:prstGeom prst="rect">
            <a:avLst/>
          </a:prstGeom>
          <a:blipFill>
            <a:blip r:embed="rId4" cstate="print"/>
            <a:stretch>
              <a:fillRect/>
            </a:stretch>
          </a:blipFill>
        </p:spPr>
        <p:txBody>
          <a:bodyPr wrap="square" lIns="0" tIns="0" rIns="0" bIns="0" rtlCol="0"/>
          <a:lstStyle/>
          <a:p>
            <a:endParaRPr/>
          </a:p>
        </p:txBody>
      </p:sp>
      <p:sp>
        <p:nvSpPr>
          <p:cNvPr id="100" name="object 12">
            <a:extLst>
              <a:ext uri="{FF2B5EF4-FFF2-40B4-BE49-F238E27FC236}">
                <a16:creationId xmlns:a16="http://schemas.microsoft.com/office/drawing/2014/main" id="{ADFAED18-B7BF-4EC4-8E34-5D0B7D3CFEB2}"/>
              </a:ext>
            </a:extLst>
          </p:cNvPr>
          <p:cNvSpPr/>
          <p:nvPr/>
        </p:nvSpPr>
        <p:spPr>
          <a:xfrm>
            <a:off x="7591105" y="2478373"/>
            <a:ext cx="2980944" cy="1786127"/>
          </a:xfrm>
          <a:prstGeom prst="rect">
            <a:avLst/>
          </a:prstGeom>
          <a:blipFill>
            <a:blip r:embed="rId4" cstate="print"/>
            <a:stretch>
              <a:fillRect/>
            </a:stretch>
          </a:blipFill>
        </p:spPr>
        <p:txBody>
          <a:bodyPr wrap="square" lIns="0" tIns="0" rIns="0" bIns="0" rtlCol="0"/>
          <a:lstStyle/>
          <a:p>
            <a:endParaRPr/>
          </a:p>
        </p:txBody>
      </p:sp>
      <p:sp>
        <p:nvSpPr>
          <p:cNvPr id="101" name="object 7">
            <a:extLst>
              <a:ext uri="{FF2B5EF4-FFF2-40B4-BE49-F238E27FC236}">
                <a16:creationId xmlns:a16="http://schemas.microsoft.com/office/drawing/2014/main" id="{09F29234-7260-4866-8E54-AF0FC24AF80D}"/>
              </a:ext>
            </a:extLst>
          </p:cNvPr>
          <p:cNvSpPr txBox="1"/>
          <p:nvPr/>
        </p:nvSpPr>
        <p:spPr>
          <a:xfrm>
            <a:off x="2465545" y="2447623"/>
            <a:ext cx="1667510" cy="1122680"/>
          </a:xfrm>
          <a:prstGeom prst="rect">
            <a:avLst/>
          </a:prstGeom>
        </p:spPr>
        <p:txBody>
          <a:bodyPr vert="horz" wrap="square" lIns="0" tIns="12700" rIns="0" bIns="0" rtlCol="0">
            <a:spAutoFit/>
          </a:bodyPr>
          <a:lstStyle/>
          <a:p>
            <a:pPr marL="12065" marR="5080" indent="-635" algn="ctr">
              <a:lnSpc>
                <a:spcPct val="100000"/>
              </a:lnSpc>
              <a:spcBef>
                <a:spcPts val="100"/>
              </a:spcBef>
            </a:pPr>
            <a:r>
              <a:rPr sz="2400" spc="-5" dirty="0">
                <a:latin typeface="Arial"/>
                <a:cs typeface="Arial"/>
              </a:rPr>
              <a:t>Only  MapRe</a:t>
            </a:r>
            <a:r>
              <a:rPr sz="2400" spc="-15" dirty="0">
                <a:latin typeface="Arial"/>
                <a:cs typeface="Arial"/>
              </a:rPr>
              <a:t>d</a:t>
            </a:r>
            <a:r>
              <a:rPr sz="2400" spc="-5" dirty="0">
                <a:latin typeface="Arial"/>
                <a:cs typeface="Arial"/>
              </a:rPr>
              <a:t>uce  jobs</a:t>
            </a:r>
            <a:endParaRPr sz="2400">
              <a:latin typeface="Arial"/>
              <a:cs typeface="Arial"/>
            </a:endParaRPr>
          </a:p>
        </p:txBody>
      </p:sp>
      <p:sp>
        <p:nvSpPr>
          <p:cNvPr id="102" name="object 10">
            <a:extLst>
              <a:ext uri="{FF2B5EF4-FFF2-40B4-BE49-F238E27FC236}">
                <a16:creationId xmlns:a16="http://schemas.microsoft.com/office/drawing/2014/main" id="{9B9616F8-07FC-4487-AC4E-161E84EEBC3B}"/>
              </a:ext>
            </a:extLst>
          </p:cNvPr>
          <p:cNvSpPr txBox="1"/>
          <p:nvPr/>
        </p:nvSpPr>
        <p:spPr>
          <a:xfrm>
            <a:off x="7976380" y="2868196"/>
            <a:ext cx="2146935" cy="1123315"/>
          </a:xfrm>
          <a:prstGeom prst="rect">
            <a:avLst/>
          </a:prstGeom>
        </p:spPr>
        <p:txBody>
          <a:bodyPr vert="horz" wrap="square" lIns="0" tIns="12700" rIns="0" bIns="0" rtlCol="0">
            <a:spAutoFit/>
          </a:bodyPr>
          <a:lstStyle/>
          <a:p>
            <a:pPr marL="12065" marR="5080" indent="-1270" algn="ctr">
              <a:lnSpc>
                <a:spcPct val="100000"/>
              </a:lnSpc>
              <a:spcBef>
                <a:spcPts val="100"/>
              </a:spcBef>
            </a:pPr>
            <a:r>
              <a:rPr sz="2400" dirty="0">
                <a:latin typeface="Arial"/>
                <a:cs typeface="Arial"/>
              </a:rPr>
              <a:t>Other  </a:t>
            </a:r>
            <a:r>
              <a:rPr sz="2400" spc="-5" dirty="0">
                <a:latin typeface="Arial"/>
                <a:cs typeface="Arial"/>
              </a:rPr>
              <a:t>applications</a:t>
            </a:r>
            <a:r>
              <a:rPr sz="2400" spc="-25" dirty="0">
                <a:latin typeface="Arial"/>
                <a:cs typeface="Arial"/>
              </a:rPr>
              <a:t> </a:t>
            </a:r>
            <a:r>
              <a:rPr sz="2400" dirty="0">
                <a:latin typeface="Arial"/>
                <a:cs typeface="Arial"/>
              </a:rPr>
              <a:t>not  </a:t>
            </a:r>
            <a:r>
              <a:rPr sz="2400" spc="-5" dirty="0">
                <a:latin typeface="Arial"/>
                <a:cs typeface="Arial"/>
              </a:rPr>
              <a:t>supported</a:t>
            </a:r>
            <a:endParaRPr sz="2400" dirty="0">
              <a:latin typeface="Arial"/>
              <a:cs typeface="Arial"/>
            </a:endParaRPr>
          </a:p>
        </p:txBody>
      </p:sp>
      <p:sp>
        <p:nvSpPr>
          <p:cNvPr id="103" name="object 12">
            <a:extLst>
              <a:ext uri="{FF2B5EF4-FFF2-40B4-BE49-F238E27FC236}">
                <a16:creationId xmlns:a16="http://schemas.microsoft.com/office/drawing/2014/main" id="{B01C614C-C335-48C7-9BE7-B40186587E59}"/>
              </a:ext>
            </a:extLst>
          </p:cNvPr>
          <p:cNvSpPr/>
          <p:nvPr/>
        </p:nvSpPr>
        <p:spPr>
          <a:xfrm>
            <a:off x="3763091" y="4458212"/>
            <a:ext cx="2980944" cy="1786127"/>
          </a:xfrm>
          <a:prstGeom prst="rect">
            <a:avLst/>
          </a:prstGeom>
          <a:blipFill>
            <a:blip r:embed="rId4" cstate="print"/>
            <a:stretch>
              <a:fillRect/>
            </a:stretch>
          </a:blipFill>
        </p:spPr>
        <p:txBody>
          <a:bodyPr wrap="square" lIns="0" tIns="0" rIns="0" bIns="0" rtlCol="0"/>
          <a:lstStyle/>
          <a:p>
            <a:endParaRPr/>
          </a:p>
        </p:txBody>
      </p:sp>
      <p:sp>
        <p:nvSpPr>
          <p:cNvPr id="104" name="object 13">
            <a:extLst>
              <a:ext uri="{FF2B5EF4-FFF2-40B4-BE49-F238E27FC236}">
                <a16:creationId xmlns:a16="http://schemas.microsoft.com/office/drawing/2014/main" id="{D69441DD-6E61-4F92-8BD9-8139B1C48A62}"/>
              </a:ext>
            </a:extLst>
          </p:cNvPr>
          <p:cNvSpPr/>
          <p:nvPr/>
        </p:nvSpPr>
        <p:spPr>
          <a:xfrm>
            <a:off x="2243549" y="4749993"/>
            <a:ext cx="1155090" cy="1155090"/>
          </a:xfrm>
          <a:prstGeom prst="rect">
            <a:avLst/>
          </a:prstGeom>
          <a:blipFill>
            <a:blip r:embed="rId5" cstate="print"/>
            <a:stretch>
              <a:fillRect/>
            </a:stretch>
          </a:blipFill>
        </p:spPr>
        <p:txBody>
          <a:bodyPr wrap="square" lIns="0" tIns="0" rIns="0" bIns="0" rtlCol="0"/>
          <a:lstStyle/>
          <a:p>
            <a:endParaRPr/>
          </a:p>
        </p:txBody>
      </p:sp>
      <p:sp>
        <p:nvSpPr>
          <p:cNvPr id="105" name="object 14">
            <a:extLst>
              <a:ext uri="{FF2B5EF4-FFF2-40B4-BE49-F238E27FC236}">
                <a16:creationId xmlns:a16="http://schemas.microsoft.com/office/drawing/2014/main" id="{8A98FCB9-6CC3-4CC3-B6D1-5EAD921DFB6B}"/>
              </a:ext>
            </a:extLst>
          </p:cNvPr>
          <p:cNvSpPr/>
          <p:nvPr/>
        </p:nvSpPr>
        <p:spPr>
          <a:xfrm>
            <a:off x="4309001" y="2883635"/>
            <a:ext cx="1040765" cy="568960"/>
          </a:xfrm>
          <a:custGeom>
            <a:avLst/>
            <a:gdLst/>
            <a:ahLst/>
            <a:cxnLst/>
            <a:rect l="l" t="t" r="r" b="b"/>
            <a:pathLst>
              <a:path w="1040764" h="568960">
                <a:moveTo>
                  <a:pt x="958375" y="0"/>
                </a:moveTo>
                <a:lnTo>
                  <a:pt x="82182" y="0"/>
                </a:lnTo>
                <a:lnTo>
                  <a:pt x="50334" y="6466"/>
                </a:lnTo>
                <a:lnTo>
                  <a:pt x="24196" y="24096"/>
                </a:lnTo>
                <a:lnTo>
                  <a:pt x="6505" y="50238"/>
                </a:lnTo>
                <a:lnTo>
                  <a:pt x="0" y="82240"/>
                </a:lnTo>
                <a:lnTo>
                  <a:pt x="0" y="486528"/>
                </a:lnTo>
                <a:lnTo>
                  <a:pt x="6505" y="518400"/>
                </a:lnTo>
                <a:lnTo>
                  <a:pt x="24196" y="544524"/>
                </a:lnTo>
                <a:lnTo>
                  <a:pt x="50334" y="562187"/>
                </a:lnTo>
                <a:lnTo>
                  <a:pt x="82182" y="568678"/>
                </a:lnTo>
                <a:lnTo>
                  <a:pt x="958375" y="568678"/>
                </a:lnTo>
                <a:lnTo>
                  <a:pt x="990326" y="562187"/>
                </a:lnTo>
                <a:lnTo>
                  <a:pt x="1016515" y="544524"/>
                </a:lnTo>
                <a:lnTo>
                  <a:pt x="1034222" y="518400"/>
                </a:lnTo>
                <a:lnTo>
                  <a:pt x="1040728" y="486528"/>
                </a:lnTo>
                <a:lnTo>
                  <a:pt x="1040728" y="82240"/>
                </a:lnTo>
                <a:lnTo>
                  <a:pt x="1034222" y="50238"/>
                </a:lnTo>
                <a:lnTo>
                  <a:pt x="1016515" y="24096"/>
                </a:lnTo>
                <a:lnTo>
                  <a:pt x="990326" y="6466"/>
                </a:lnTo>
                <a:lnTo>
                  <a:pt x="958375" y="0"/>
                </a:lnTo>
                <a:close/>
              </a:path>
            </a:pathLst>
          </a:custGeom>
          <a:solidFill>
            <a:srgbClr val="FFFFFF"/>
          </a:solidFill>
        </p:spPr>
        <p:txBody>
          <a:bodyPr wrap="square" lIns="0" tIns="0" rIns="0" bIns="0" rtlCol="0"/>
          <a:lstStyle/>
          <a:p>
            <a:endParaRPr/>
          </a:p>
        </p:txBody>
      </p:sp>
      <p:sp>
        <p:nvSpPr>
          <p:cNvPr id="106" name="object 15">
            <a:extLst>
              <a:ext uri="{FF2B5EF4-FFF2-40B4-BE49-F238E27FC236}">
                <a16:creationId xmlns:a16="http://schemas.microsoft.com/office/drawing/2014/main" id="{010415C1-CF8C-48AE-A253-0AB461065F53}"/>
              </a:ext>
            </a:extLst>
          </p:cNvPr>
          <p:cNvSpPr/>
          <p:nvPr/>
        </p:nvSpPr>
        <p:spPr>
          <a:xfrm>
            <a:off x="4309001" y="2883635"/>
            <a:ext cx="1040765" cy="568960"/>
          </a:xfrm>
          <a:custGeom>
            <a:avLst/>
            <a:gdLst/>
            <a:ahLst/>
            <a:cxnLst/>
            <a:rect l="l" t="t" r="r" b="b"/>
            <a:pathLst>
              <a:path w="1040764" h="568960">
                <a:moveTo>
                  <a:pt x="82182" y="0"/>
                </a:moveTo>
                <a:lnTo>
                  <a:pt x="958375" y="0"/>
                </a:lnTo>
                <a:lnTo>
                  <a:pt x="990326" y="6466"/>
                </a:lnTo>
                <a:lnTo>
                  <a:pt x="1016515" y="24096"/>
                </a:lnTo>
                <a:lnTo>
                  <a:pt x="1034222" y="50238"/>
                </a:lnTo>
                <a:lnTo>
                  <a:pt x="1040728" y="82240"/>
                </a:lnTo>
                <a:lnTo>
                  <a:pt x="1040728" y="486528"/>
                </a:lnTo>
                <a:lnTo>
                  <a:pt x="1034222" y="518400"/>
                </a:lnTo>
                <a:lnTo>
                  <a:pt x="1016515" y="544524"/>
                </a:lnTo>
                <a:lnTo>
                  <a:pt x="990326" y="562187"/>
                </a:lnTo>
                <a:lnTo>
                  <a:pt x="958375" y="568677"/>
                </a:lnTo>
                <a:lnTo>
                  <a:pt x="82182" y="568677"/>
                </a:lnTo>
                <a:lnTo>
                  <a:pt x="50334" y="562187"/>
                </a:lnTo>
                <a:lnTo>
                  <a:pt x="24196" y="544524"/>
                </a:lnTo>
                <a:lnTo>
                  <a:pt x="6505" y="518400"/>
                </a:lnTo>
                <a:lnTo>
                  <a:pt x="0" y="486528"/>
                </a:lnTo>
                <a:lnTo>
                  <a:pt x="0" y="82240"/>
                </a:lnTo>
                <a:lnTo>
                  <a:pt x="6505" y="50238"/>
                </a:lnTo>
                <a:lnTo>
                  <a:pt x="24196" y="24096"/>
                </a:lnTo>
                <a:lnTo>
                  <a:pt x="50334" y="6466"/>
                </a:lnTo>
                <a:lnTo>
                  <a:pt x="82182" y="0"/>
                </a:lnTo>
                <a:close/>
              </a:path>
            </a:pathLst>
          </a:custGeom>
          <a:ln w="8812">
            <a:solidFill>
              <a:srgbClr val="000000"/>
            </a:solidFill>
          </a:ln>
        </p:spPr>
        <p:txBody>
          <a:bodyPr wrap="square" lIns="0" tIns="0" rIns="0" bIns="0" rtlCol="0"/>
          <a:lstStyle/>
          <a:p>
            <a:endParaRPr/>
          </a:p>
        </p:txBody>
      </p:sp>
      <p:sp>
        <p:nvSpPr>
          <p:cNvPr id="107" name="object 16">
            <a:extLst>
              <a:ext uri="{FF2B5EF4-FFF2-40B4-BE49-F238E27FC236}">
                <a16:creationId xmlns:a16="http://schemas.microsoft.com/office/drawing/2014/main" id="{2567E62A-63AD-4698-99EF-A42CE66605A9}"/>
              </a:ext>
            </a:extLst>
          </p:cNvPr>
          <p:cNvSpPr/>
          <p:nvPr/>
        </p:nvSpPr>
        <p:spPr>
          <a:xfrm>
            <a:off x="4797798" y="2965239"/>
            <a:ext cx="484718" cy="406198"/>
          </a:xfrm>
          <a:prstGeom prst="rect">
            <a:avLst/>
          </a:prstGeom>
          <a:blipFill>
            <a:blip r:embed="rId6" cstate="print"/>
            <a:stretch>
              <a:fillRect/>
            </a:stretch>
          </a:blipFill>
        </p:spPr>
        <p:txBody>
          <a:bodyPr wrap="square" lIns="0" tIns="0" rIns="0" bIns="0" rtlCol="0"/>
          <a:lstStyle/>
          <a:p>
            <a:endParaRPr/>
          </a:p>
        </p:txBody>
      </p:sp>
      <p:sp>
        <p:nvSpPr>
          <p:cNvPr id="108" name="object 17">
            <a:extLst>
              <a:ext uri="{FF2B5EF4-FFF2-40B4-BE49-F238E27FC236}">
                <a16:creationId xmlns:a16="http://schemas.microsoft.com/office/drawing/2014/main" id="{BDD85CC9-69F7-4F10-886E-FC30ECD46C1B}"/>
              </a:ext>
            </a:extLst>
          </p:cNvPr>
          <p:cNvSpPr/>
          <p:nvPr/>
        </p:nvSpPr>
        <p:spPr>
          <a:xfrm>
            <a:off x="5417492" y="2883635"/>
            <a:ext cx="1040130" cy="568960"/>
          </a:xfrm>
          <a:custGeom>
            <a:avLst/>
            <a:gdLst/>
            <a:ahLst/>
            <a:cxnLst/>
            <a:rect l="l" t="t" r="r" b="b"/>
            <a:pathLst>
              <a:path w="1040129" h="568960">
                <a:moveTo>
                  <a:pt x="957598" y="0"/>
                </a:moveTo>
                <a:lnTo>
                  <a:pt x="82353" y="0"/>
                </a:lnTo>
                <a:lnTo>
                  <a:pt x="50094" y="6466"/>
                </a:lnTo>
                <a:lnTo>
                  <a:pt x="23939" y="24096"/>
                </a:lnTo>
                <a:lnTo>
                  <a:pt x="6403" y="50238"/>
                </a:lnTo>
                <a:lnTo>
                  <a:pt x="0" y="82240"/>
                </a:lnTo>
                <a:lnTo>
                  <a:pt x="0" y="486528"/>
                </a:lnTo>
                <a:lnTo>
                  <a:pt x="6403" y="518400"/>
                </a:lnTo>
                <a:lnTo>
                  <a:pt x="23939" y="544524"/>
                </a:lnTo>
                <a:lnTo>
                  <a:pt x="50094" y="562187"/>
                </a:lnTo>
                <a:lnTo>
                  <a:pt x="82353" y="568678"/>
                </a:lnTo>
                <a:lnTo>
                  <a:pt x="957598" y="568678"/>
                </a:lnTo>
                <a:lnTo>
                  <a:pt x="989871" y="562187"/>
                </a:lnTo>
                <a:lnTo>
                  <a:pt x="1016057" y="544524"/>
                </a:lnTo>
                <a:lnTo>
                  <a:pt x="1033624" y="518400"/>
                </a:lnTo>
                <a:lnTo>
                  <a:pt x="1040043" y="486528"/>
                </a:lnTo>
                <a:lnTo>
                  <a:pt x="1040043" y="82240"/>
                </a:lnTo>
                <a:lnTo>
                  <a:pt x="1033624" y="50238"/>
                </a:lnTo>
                <a:lnTo>
                  <a:pt x="1016057" y="24096"/>
                </a:lnTo>
                <a:lnTo>
                  <a:pt x="989871" y="6466"/>
                </a:lnTo>
                <a:lnTo>
                  <a:pt x="957598" y="0"/>
                </a:lnTo>
                <a:close/>
              </a:path>
            </a:pathLst>
          </a:custGeom>
          <a:solidFill>
            <a:srgbClr val="FFFFFF"/>
          </a:solidFill>
        </p:spPr>
        <p:txBody>
          <a:bodyPr wrap="square" lIns="0" tIns="0" rIns="0" bIns="0" rtlCol="0"/>
          <a:lstStyle/>
          <a:p>
            <a:endParaRPr/>
          </a:p>
        </p:txBody>
      </p:sp>
      <p:sp>
        <p:nvSpPr>
          <p:cNvPr id="109" name="object 18">
            <a:extLst>
              <a:ext uri="{FF2B5EF4-FFF2-40B4-BE49-F238E27FC236}">
                <a16:creationId xmlns:a16="http://schemas.microsoft.com/office/drawing/2014/main" id="{67995FA1-83CD-4FC1-BAC7-2527909A33DC}"/>
              </a:ext>
            </a:extLst>
          </p:cNvPr>
          <p:cNvSpPr/>
          <p:nvPr/>
        </p:nvSpPr>
        <p:spPr>
          <a:xfrm>
            <a:off x="5417492" y="2883635"/>
            <a:ext cx="1040130" cy="568960"/>
          </a:xfrm>
          <a:custGeom>
            <a:avLst/>
            <a:gdLst/>
            <a:ahLst/>
            <a:cxnLst/>
            <a:rect l="l" t="t" r="r" b="b"/>
            <a:pathLst>
              <a:path w="1040129" h="568960">
                <a:moveTo>
                  <a:pt x="82353" y="0"/>
                </a:moveTo>
                <a:lnTo>
                  <a:pt x="957598" y="0"/>
                </a:lnTo>
                <a:lnTo>
                  <a:pt x="989871" y="6466"/>
                </a:lnTo>
                <a:lnTo>
                  <a:pt x="1016057" y="24096"/>
                </a:lnTo>
                <a:lnTo>
                  <a:pt x="1033624" y="50238"/>
                </a:lnTo>
                <a:lnTo>
                  <a:pt x="1040043" y="82240"/>
                </a:lnTo>
                <a:lnTo>
                  <a:pt x="1040043" y="486528"/>
                </a:lnTo>
                <a:lnTo>
                  <a:pt x="1033624" y="518400"/>
                </a:lnTo>
                <a:lnTo>
                  <a:pt x="1016057" y="544524"/>
                </a:lnTo>
                <a:lnTo>
                  <a:pt x="989871" y="562187"/>
                </a:lnTo>
                <a:lnTo>
                  <a:pt x="957598" y="568677"/>
                </a:lnTo>
                <a:lnTo>
                  <a:pt x="82353" y="568677"/>
                </a:lnTo>
                <a:lnTo>
                  <a:pt x="50094" y="562187"/>
                </a:lnTo>
                <a:lnTo>
                  <a:pt x="23939" y="544524"/>
                </a:lnTo>
                <a:lnTo>
                  <a:pt x="6403" y="518400"/>
                </a:lnTo>
                <a:lnTo>
                  <a:pt x="0" y="486528"/>
                </a:lnTo>
                <a:lnTo>
                  <a:pt x="0" y="82240"/>
                </a:lnTo>
                <a:lnTo>
                  <a:pt x="6403" y="50238"/>
                </a:lnTo>
                <a:lnTo>
                  <a:pt x="23939" y="24096"/>
                </a:lnTo>
                <a:lnTo>
                  <a:pt x="50094" y="6466"/>
                </a:lnTo>
                <a:lnTo>
                  <a:pt x="82353" y="0"/>
                </a:lnTo>
                <a:close/>
              </a:path>
            </a:pathLst>
          </a:custGeom>
          <a:ln w="8812">
            <a:solidFill>
              <a:srgbClr val="000000"/>
            </a:solidFill>
          </a:ln>
        </p:spPr>
        <p:txBody>
          <a:bodyPr wrap="square" lIns="0" tIns="0" rIns="0" bIns="0" rtlCol="0"/>
          <a:lstStyle/>
          <a:p>
            <a:endParaRPr/>
          </a:p>
        </p:txBody>
      </p:sp>
      <p:sp>
        <p:nvSpPr>
          <p:cNvPr id="110" name="object 19">
            <a:extLst>
              <a:ext uri="{FF2B5EF4-FFF2-40B4-BE49-F238E27FC236}">
                <a16:creationId xmlns:a16="http://schemas.microsoft.com/office/drawing/2014/main" id="{BB49E4C2-0563-4256-983F-695E0CF0A5E5}"/>
              </a:ext>
            </a:extLst>
          </p:cNvPr>
          <p:cNvSpPr/>
          <p:nvPr/>
        </p:nvSpPr>
        <p:spPr>
          <a:xfrm>
            <a:off x="6046132" y="2972681"/>
            <a:ext cx="285938" cy="390405"/>
          </a:xfrm>
          <a:prstGeom prst="rect">
            <a:avLst/>
          </a:prstGeom>
          <a:blipFill>
            <a:blip r:embed="rId7" cstate="print"/>
            <a:stretch>
              <a:fillRect/>
            </a:stretch>
          </a:blipFill>
        </p:spPr>
        <p:txBody>
          <a:bodyPr wrap="square" lIns="0" tIns="0" rIns="0" bIns="0" rtlCol="0"/>
          <a:lstStyle/>
          <a:p>
            <a:endParaRPr/>
          </a:p>
        </p:txBody>
      </p:sp>
      <p:sp>
        <p:nvSpPr>
          <p:cNvPr id="111" name="object 20">
            <a:extLst>
              <a:ext uri="{FF2B5EF4-FFF2-40B4-BE49-F238E27FC236}">
                <a16:creationId xmlns:a16="http://schemas.microsoft.com/office/drawing/2014/main" id="{EBC5B2C0-40C4-4EB9-A416-B52AF496E6C1}"/>
              </a:ext>
            </a:extLst>
          </p:cNvPr>
          <p:cNvSpPr/>
          <p:nvPr/>
        </p:nvSpPr>
        <p:spPr>
          <a:xfrm>
            <a:off x="4309001" y="3515995"/>
            <a:ext cx="3265170" cy="476250"/>
          </a:xfrm>
          <a:custGeom>
            <a:avLst/>
            <a:gdLst/>
            <a:ahLst/>
            <a:cxnLst/>
            <a:rect l="l" t="t" r="r" b="b"/>
            <a:pathLst>
              <a:path w="3265170" h="476250">
                <a:moveTo>
                  <a:pt x="3182922" y="0"/>
                </a:moveTo>
                <a:lnTo>
                  <a:pt x="82182" y="0"/>
                </a:lnTo>
                <a:lnTo>
                  <a:pt x="50334" y="6491"/>
                </a:lnTo>
                <a:lnTo>
                  <a:pt x="24196" y="24164"/>
                </a:lnTo>
                <a:lnTo>
                  <a:pt x="6505" y="50315"/>
                </a:lnTo>
                <a:lnTo>
                  <a:pt x="0" y="82240"/>
                </a:lnTo>
                <a:lnTo>
                  <a:pt x="0" y="393434"/>
                </a:lnTo>
                <a:lnTo>
                  <a:pt x="6505" y="425334"/>
                </a:lnTo>
                <a:lnTo>
                  <a:pt x="24196" y="451475"/>
                </a:lnTo>
                <a:lnTo>
                  <a:pt x="50334" y="469146"/>
                </a:lnTo>
                <a:lnTo>
                  <a:pt x="82182" y="475638"/>
                </a:lnTo>
                <a:lnTo>
                  <a:pt x="3182922" y="475638"/>
                </a:lnTo>
                <a:lnTo>
                  <a:pt x="3214883" y="469146"/>
                </a:lnTo>
                <a:lnTo>
                  <a:pt x="3241005" y="451475"/>
                </a:lnTo>
                <a:lnTo>
                  <a:pt x="3258628" y="425334"/>
                </a:lnTo>
                <a:lnTo>
                  <a:pt x="3265093" y="393434"/>
                </a:lnTo>
                <a:lnTo>
                  <a:pt x="3265093" y="82240"/>
                </a:lnTo>
                <a:lnTo>
                  <a:pt x="3258628" y="50315"/>
                </a:lnTo>
                <a:lnTo>
                  <a:pt x="3241005" y="24164"/>
                </a:lnTo>
                <a:lnTo>
                  <a:pt x="3214883" y="6491"/>
                </a:lnTo>
                <a:lnTo>
                  <a:pt x="3182922" y="0"/>
                </a:lnTo>
                <a:close/>
              </a:path>
            </a:pathLst>
          </a:custGeom>
          <a:solidFill>
            <a:srgbClr val="FFFFFF"/>
          </a:solidFill>
        </p:spPr>
        <p:txBody>
          <a:bodyPr wrap="square" lIns="0" tIns="0" rIns="0" bIns="0" rtlCol="0"/>
          <a:lstStyle/>
          <a:p>
            <a:endParaRPr/>
          </a:p>
        </p:txBody>
      </p:sp>
      <p:sp>
        <p:nvSpPr>
          <p:cNvPr id="112" name="object 21">
            <a:extLst>
              <a:ext uri="{FF2B5EF4-FFF2-40B4-BE49-F238E27FC236}">
                <a16:creationId xmlns:a16="http://schemas.microsoft.com/office/drawing/2014/main" id="{B930CE8E-2E16-49BF-9EDA-1B4D721D2298}"/>
              </a:ext>
            </a:extLst>
          </p:cNvPr>
          <p:cNvSpPr/>
          <p:nvPr/>
        </p:nvSpPr>
        <p:spPr>
          <a:xfrm>
            <a:off x="6113438" y="3599600"/>
            <a:ext cx="987055" cy="306209"/>
          </a:xfrm>
          <a:prstGeom prst="rect">
            <a:avLst/>
          </a:prstGeom>
          <a:blipFill>
            <a:blip r:embed="rId8" cstate="print"/>
            <a:stretch>
              <a:fillRect/>
            </a:stretch>
          </a:blipFill>
        </p:spPr>
        <p:txBody>
          <a:bodyPr wrap="square" lIns="0" tIns="0" rIns="0" bIns="0" rtlCol="0"/>
          <a:lstStyle/>
          <a:p>
            <a:endParaRPr/>
          </a:p>
        </p:txBody>
      </p:sp>
      <p:sp>
        <p:nvSpPr>
          <p:cNvPr id="113" name="object 22">
            <a:extLst>
              <a:ext uri="{FF2B5EF4-FFF2-40B4-BE49-F238E27FC236}">
                <a16:creationId xmlns:a16="http://schemas.microsoft.com/office/drawing/2014/main" id="{E83A9B4E-8FA5-42DD-B99E-C17F647B3B09}"/>
              </a:ext>
            </a:extLst>
          </p:cNvPr>
          <p:cNvSpPr/>
          <p:nvPr/>
        </p:nvSpPr>
        <p:spPr>
          <a:xfrm>
            <a:off x="4325528" y="4055316"/>
            <a:ext cx="3248660" cy="474980"/>
          </a:xfrm>
          <a:custGeom>
            <a:avLst/>
            <a:gdLst/>
            <a:ahLst/>
            <a:cxnLst/>
            <a:rect l="l" t="t" r="r" b="b"/>
            <a:pathLst>
              <a:path w="3248660" h="474979">
                <a:moveTo>
                  <a:pt x="3166395" y="0"/>
                </a:moveTo>
                <a:lnTo>
                  <a:pt x="82180" y="0"/>
                </a:lnTo>
                <a:lnTo>
                  <a:pt x="50238" y="6492"/>
                </a:lnTo>
                <a:lnTo>
                  <a:pt x="24111" y="24163"/>
                </a:lnTo>
                <a:lnTo>
                  <a:pt x="6473" y="50304"/>
                </a:lnTo>
                <a:lnTo>
                  <a:pt x="0" y="82204"/>
                </a:lnTo>
                <a:lnTo>
                  <a:pt x="0" y="392507"/>
                </a:lnTo>
                <a:lnTo>
                  <a:pt x="6473" y="424788"/>
                </a:lnTo>
                <a:lnTo>
                  <a:pt x="24111" y="450887"/>
                </a:lnTo>
                <a:lnTo>
                  <a:pt x="50238" y="468347"/>
                </a:lnTo>
                <a:lnTo>
                  <a:pt x="82180" y="474713"/>
                </a:lnTo>
                <a:lnTo>
                  <a:pt x="3166395" y="474713"/>
                </a:lnTo>
                <a:lnTo>
                  <a:pt x="3198356" y="468347"/>
                </a:lnTo>
                <a:lnTo>
                  <a:pt x="3224478" y="450887"/>
                </a:lnTo>
                <a:lnTo>
                  <a:pt x="3242101" y="424788"/>
                </a:lnTo>
                <a:lnTo>
                  <a:pt x="3248566" y="392507"/>
                </a:lnTo>
                <a:lnTo>
                  <a:pt x="3248566" y="82204"/>
                </a:lnTo>
                <a:lnTo>
                  <a:pt x="3242101" y="50304"/>
                </a:lnTo>
                <a:lnTo>
                  <a:pt x="3224478" y="24163"/>
                </a:lnTo>
                <a:lnTo>
                  <a:pt x="3198356" y="6492"/>
                </a:lnTo>
                <a:lnTo>
                  <a:pt x="3166395" y="0"/>
                </a:lnTo>
                <a:close/>
              </a:path>
            </a:pathLst>
          </a:custGeom>
          <a:solidFill>
            <a:srgbClr val="FFFFFF"/>
          </a:solidFill>
        </p:spPr>
        <p:txBody>
          <a:bodyPr wrap="square" lIns="0" tIns="0" rIns="0" bIns="0" rtlCol="0"/>
          <a:lstStyle/>
          <a:p>
            <a:endParaRPr/>
          </a:p>
        </p:txBody>
      </p:sp>
      <p:sp>
        <p:nvSpPr>
          <p:cNvPr id="114" name="object 23">
            <a:extLst>
              <a:ext uri="{FF2B5EF4-FFF2-40B4-BE49-F238E27FC236}">
                <a16:creationId xmlns:a16="http://schemas.microsoft.com/office/drawing/2014/main" id="{DC8C90E5-5B64-43AF-B779-4164FD332212}"/>
              </a:ext>
            </a:extLst>
          </p:cNvPr>
          <p:cNvSpPr/>
          <p:nvPr/>
        </p:nvSpPr>
        <p:spPr>
          <a:xfrm>
            <a:off x="4325528" y="4055316"/>
            <a:ext cx="3248660" cy="474980"/>
          </a:xfrm>
          <a:custGeom>
            <a:avLst/>
            <a:gdLst/>
            <a:ahLst/>
            <a:cxnLst/>
            <a:rect l="l" t="t" r="r" b="b"/>
            <a:pathLst>
              <a:path w="3248660" h="474979">
                <a:moveTo>
                  <a:pt x="82180" y="0"/>
                </a:moveTo>
                <a:lnTo>
                  <a:pt x="3166395" y="0"/>
                </a:lnTo>
                <a:lnTo>
                  <a:pt x="3198356" y="6492"/>
                </a:lnTo>
                <a:lnTo>
                  <a:pt x="3224477" y="24163"/>
                </a:lnTo>
                <a:lnTo>
                  <a:pt x="3242100" y="50304"/>
                </a:lnTo>
                <a:lnTo>
                  <a:pt x="3248566" y="82204"/>
                </a:lnTo>
                <a:lnTo>
                  <a:pt x="3248566" y="392506"/>
                </a:lnTo>
                <a:lnTo>
                  <a:pt x="3242100" y="424788"/>
                </a:lnTo>
                <a:lnTo>
                  <a:pt x="3224477" y="450887"/>
                </a:lnTo>
                <a:lnTo>
                  <a:pt x="3198356" y="468347"/>
                </a:lnTo>
                <a:lnTo>
                  <a:pt x="3166395" y="474713"/>
                </a:lnTo>
                <a:lnTo>
                  <a:pt x="82180" y="474713"/>
                </a:lnTo>
                <a:lnTo>
                  <a:pt x="50238" y="468347"/>
                </a:lnTo>
                <a:lnTo>
                  <a:pt x="24111" y="450887"/>
                </a:lnTo>
                <a:lnTo>
                  <a:pt x="6473" y="424788"/>
                </a:lnTo>
                <a:lnTo>
                  <a:pt x="0" y="392506"/>
                </a:lnTo>
                <a:lnTo>
                  <a:pt x="0" y="82204"/>
                </a:lnTo>
                <a:lnTo>
                  <a:pt x="6473" y="50304"/>
                </a:lnTo>
                <a:lnTo>
                  <a:pt x="24111" y="24163"/>
                </a:lnTo>
                <a:lnTo>
                  <a:pt x="50238" y="6492"/>
                </a:lnTo>
                <a:lnTo>
                  <a:pt x="82180" y="0"/>
                </a:lnTo>
                <a:close/>
              </a:path>
            </a:pathLst>
          </a:custGeom>
          <a:ln w="8808">
            <a:solidFill>
              <a:srgbClr val="000000"/>
            </a:solidFill>
          </a:ln>
        </p:spPr>
        <p:txBody>
          <a:bodyPr wrap="square" lIns="0" tIns="0" rIns="0" bIns="0" rtlCol="0"/>
          <a:lstStyle/>
          <a:p>
            <a:endParaRPr/>
          </a:p>
        </p:txBody>
      </p:sp>
      <p:sp>
        <p:nvSpPr>
          <p:cNvPr id="115" name="object 24">
            <a:extLst>
              <a:ext uri="{FF2B5EF4-FFF2-40B4-BE49-F238E27FC236}">
                <a16:creationId xmlns:a16="http://schemas.microsoft.com/office/drawing/2014/main" id="{0CD539A2-063B-4022-9F42-74CEAB50C53C}"/>
              </a:ext>
            </a:extLst>
          </p:cNvPr>
          <p:cNvSpPr txBox="1"/>
          <p:nvPr/>
        </p:nvSpPr>
        <p:spPr>
          <a:xfrm>
            <a:off x="4589036" y="4137693"/>
            <a:ext cx="1329055" cy="1701800"/>
          </a:xfrm>
          <a:prstGeom prst="rect">
            <a:avLst/>
          </a:prstGeom>
        </p:spPr>
        <p:txBody>
          <a:bodyPr vert="horz" wrap="square" lIns="0" tIns="15875" rIns="0" bIns="0" rtlCol="0">
            <a:spAutoFit/>
          </a:bodyPr>
          <a:lstStyle/>
          <a:p>
            <a:pPr marL="327660">
              <a:lnSpc>
                <a:spcPct val="100000"/>
              </a:lnSpc>
              <a:spcBef>
                <a:spcPts val="125"/>
              </a:spcBef>
            </a:pPr>
            <a:r>
              <a:rPr sz="1700" spc="15" dirty="0">
                <a:latin typeface="Arial"/>
                <a:cs typeface="Arial"/>
              </a:rPr>
              <a:t>HDFS</a:t>
            </a:r>
            <a:endParaRPr sz="1700">
              <a:latin typeface="Arial"/>
              <a:cs typeface="Arial"/>
            </a:endParaRPr>
          </a:p>
          <a:p>
            <a:pPr>
              <a:lnSpc>
                <a:spcPct val="100000"/>
              </a:lnSpc>
              <a:spcBef>
                <a:spcPts val="15"/>
              </a:spcBef>
            </a:pPr>
            <a:endParaRPr sz="2150">
              <a:latin typeface="Arial"/>
              <a:cs typeface="Arial"/>
            </a:endParaRPr>
          </a:p>
          <a:p>
            <a:pPr marL="12700" marR="5080" indent="635" algn="ctr">
              <a:lnSpc>
                <a:spcPct val="100000"/>
              </a:lnSpc>
            </a:pPr>
            <a:r>
              <a:rPr sz="2400" spc="-5" dirty="0">
                <a:latin typeface="Arial"/>
                <a:cs typeface="Arial"/>
              </a:rPr>
              <a:t>Poor  R</a:t>
            </a:r>
            <a:r>
              <a:rPr sz="2400" spc="-15" dirty="0">
                <a:latin typeface="Arial"/>
                <a:cs typeface="Arial"/>
              </a:rPr>
              <a:t>e</a:t>
            </a:r>
            <a:r>
              <a:rPr sz="2400" spc="-5" dirty="0">
                <a:latin typeface="Arial"/>
                <a:cs typeface="Arial"/>
              </a:rPr>
              <a:t>source  utilization</a:t>
            </a:r>
            <a:endParaRPr sz="2400">
              <a:latin typeface="Arial"/>
              <a:cs typeface="Arial"/>
            </a:endParaRPr>
          </a:p>
        </p:txBody>
      </p:sp>
      <p:sp>
        <p:nvSpPr>
          <p:cNvPr id="116" name="object 25">
            <a:extLst>
              <a:ext uri="{FF2B5EF4-FFF2-40B4-BE49-F238E27FC236}">
                <a16:creationId xmlns:a16="http://schemas.microsoft.com/office/drawing/2014/main" id="{B9B5EC8B-AB8B-4F53-A623-16EC4E2DEA7C}"/>
              </a:ext>
            </a:extLst>
          </p:cNvPr>
          <p:cNvSpPr/>
          <p:nvPr/>
        </p:nvSpPr>
        <p:spPr>
          <a:xfrm>
            <a:off x="5788949" y="4125103"/>
            <a:ext cx="1266218" cy="333109"/>
          </a:xfrm>
          <a:prstGeom prst="rect">
            <a:avLst/>
          </a:prstGeom>
          <a:blipFill>
            <a:blip r:embed="rId9" cstate="print"/>
            <a:stretch>
              <a:fillRect/>
            </a:stretch>
          </a:blipFill>
        </p:spPr>
        <p:txBody>
          <a:bodyPr wrap="square" lIns="0" tIns="0" rIns="0" bIns="0" rtlCol="0"/>
          <a:lstStyle/>
          <a:p>
            <a:endParaRPr/>
          </a:p>
        </p:txBody>
      </p:sp>
      <p:sp>
        <p:nvSpPr>
          <p:cNvPr id="117" name="object 26">
            <a:extLst>
              <a:ext uri="{FF2B5EF4-FFF2-40B4-BE49-F238E27FC236}">
                <a16:creationId xmlns:a16="http://schemas.microsoft.com/office/drawing/2014/main" id="{D910ED94-7E02-434D-8135-B4561073CBFF}"/>
              </a:ext>
            </a:extLst>
          </p:cNvPr>
          <p:cNvSpPr/>
          <p:nvPr/>
        </p:nvSpPr>
        <p:spPr>
          <a:xfrm>
            <a:off x="6533596" y="2883635"/>
            <a:ext cx="1040765" cy="568960"/>
          </a:xfrm>
          <a:custGeom>
            <a:avLst/>
            <a:gdLst/>
            <a:ahLst/>
            <a:cxnLst/>
            <a:rect l="l" t="t" r="r" b="b"/>
            <a:pathLst>
              <a:path w="1040764" h="568960">
                <a:moveTo>
                  <a:pt x="958328" y="0"/>
                </a:moveTo>
                <a:lnTo>
                  <a:pt x="82171" y="0"/>
                </a:lnTo>
                <a:lnTo>
                  <a:pt x="50248" y="6466"/>
                </a:lnTo>
                <a:lnTo>
                  <a:pt x="24122" y="24096"/>
                </a:lnTo>
                <a:lnTo>
                  <a:pt x="6478" y="50238"/>
                </a:lnTo>
                <a:lnTo>
                  <a:pt x="0" y="82240"/>
                </a:lnTo>
                <a:lnTo>
                  <a:pt x="0" y="486528"/>
                </a:lnTo>
                <a:lnTo>
                  <a:pt x="6478" y="518400"/>
                </a:lnTo>
                <a:lnTo>
                  <a:pt x="24122" y="544524"/>
                </a:lnTo>
                <a:lnTo>
                  <a:pt x="50248" y="562187"/>
                </a:lnTo>
                <a:lnTo>
                  <a:pt x="82171" y="568678"/>
                </a:lnTo>
                <a:lnTo>
                  <a:pt x="958328" y="568678"/>
                </a:lnTo>
                <a:lnTo>
                  <a:pt x="990289" y="562187"/>
                </a:lnTo>
                <a:lnTo>
                  <a:pt x="1016410" y="544524"/>
                </a:lnTo>
                <a:lnTo>
                  <a:pt x="1034033" y="518400"/>
                </a:lnTo>
                <a:lnTo>
                  <a:pt x="1040499" y="486528"/>
                </a:lnTo>
                <a:lnTo>
                  <a:pt x="1040499" y="82240"/>
                </a:lnTo>
                <a:lnTo>
                  <a:pt x="1034033" y="50238"/>
                </a:lnTo>
                <a:lnTo>
                  <a:pt x="1016410" y="24096"/>
                </a:lnTo>
                <a:lnTo>
                  <a:pt x="990289" y="6466"/>
                </a:lnTo>
                <a:lnTo>
                  <a:pt x="958328" y="0"/>
                </a:lnTo>
                <a:close/>
              </a:path>
            </a:pathLst>
          </a:custGeom>
          <a:solidFill>
            <a:srgbClr val="FFFFFF"/>
          </a:solidFill>
        </p:spPr>
        <p:txBody>
          <a:bodyPr wrap="square" lIns="0" tIns="0" rIns="0" bIns="0" rtlCol="0"/>
          <a:lstStyle/>
          <a:p>
            <a:endParaRPr/>
          </a:p>
        </p:txBody>
      </p:sp>
      <p:sp>
        <p:nvSpPr>
          <p:cNvPr id="118" name="object 27">
            <a:extLst>
              <a:ext uri="{FF2B5EF4-FFF2-40B4-BE49-F238E27FC236}">
                <a16:creationId xmlns:a16="http://schemas.microsoft.com/office/drawing/2014/main" id="{F868D275-0C7F-45FE-A5EA-9E5ADE409824}"/>
              </a:ext>
            </a:extLst>
          </p:cNvPr>
          <p:cNvSpPr/>
          <p:nvPr/>
        </p:nvSpPr>
        <p:spPr>
          <a:xfrm>
            <a:off x="6533596" y="2883635"/>
            <a:ext cx="1040765" cy="568960"/>
          </a:xfrm>
          <a:custGeom>
            <a:avLst/>
            <a:gdLst/>
            <a:ahLst/>
            <a:cxnLst/>
            <a:rect l="l" t="t" r="r" b="b"/>
            <a:pathLst>
              <a:path w="1040764" h="568960">
                <a:moveTo>
                  <a:pt x="82171" y="0"/>
                </a:moveTo>
                <a:lnTo>
                  <a:pt x="958328" y="0"/>
                </a:lnTo>
                <a:lnTo>
                  <a:pt x="990289" y="6466"/>
                </a:lnTo>
                <a:lnTo>
                  <a:pt x="1016410" y="24096"/>
                </a:lnTo>
                <a:lnTo>
                  <a:pt x="1034033" y="50238"/>
                </a:lnTo>
                <a:lnTo>
                  <a:pt x="1040499" y="82240"/>
                </a:lnTo>
                <a:lnTo>
                  <a:pt x="1040499" y="486528"/>
                </a:lnTo>
                <a:lnTo>
                  <a:pt x="1034033" y="518400"/>
                </a:lnTo>
                <a:lnTo>
                  <a:pt x="1016410" y="544524"/>
                </a:lnTo>
                <a:lnTo>
                  <a:pt x="990289" y="562187"/>
                </a:lnTo>
                <a:lnTo>
                  <a:pt x="958328" y="568677"/>
                </a:lnTo>
                <a:lnTo>
                  <a:pt x="82171" y="568677"/>
                </a:lnTo>
                <a:lnTo>
                  <a:pt x="50248" y="562187"/>
                </a:lnTo>
                <a:lnTo>
                  <a:pt x="24122" y="544524"/>
                </a:lnTo>
                <a:lnTo>
                  <a:pt x="6478" y="518400"/>
                </a:lnTo>
                <a:lnTo>
                  <a:pt x="0" y="486528"/>
                </a:lnTo>
                <a:lnTo>
                  <a:pt x="0" y="82240"/>
                </a:lnTo>
                <a:lnTo>
                  <a:pt x="6478" y="50238"/>
                </a:lnTo>
                <a:lnTo>
                  <a:pt x="24122" y="24096"/>
                </a:lnTo>
                <a:lnTo>
                  <a:pt x="50248" y="6466"/>
                </a:lnTo>
                <a:lnTo>
                  <a:pt x="82171" y="0"/>
                </a:lnTo>
                <a:close/>
              </a:path>
            </a:pathLst>
          </a:custGeom>
          <a:ln w="8812">
            <a:solidFill>
              <a:srgbClr val="000000"/>
            </a:solidFill>
          </a:ln>
        </p:spPr>
        <p:txBody>
          <a:bodyPr wrap="square" lIns="0" tIns="0" rIns="0" bIns="0" rtlCol="0"/>
          <a:lstStyle/>
          <a:p>
            <a:endParaRPr/>
          </a:p>
        </p:txBody>
      </p:sp>
      <p:sp>
        <p:nvSpPr>
          <p:cNvPr id="119" name="object 28">
            <a:extLst>
              <a:ext uri="{FF2B5EF4-FFF2-40B4-BE49-F238E27FC236}">
                <a16:creationId xmlns:a16="http://schemas.microsoft.com/office/drawing/2014/main" id="{5E8F061C-24DE-425C-9AFD-252115A8EF63}"/>
              </a:ext>
            </a:extLst>
          </p:cNvPr>
          <p:cNvSpPr txBox="1"/>
          <p:nvPr/>
        </p:nvSpPr>
        <p:spPr>
          <a:xfrm>
            <a:off x="4346636" y="3013446"/>
            <a:ext cx="3271520" cy="873760"/>
          </a:xfrm>
          <a:prstGeom prst="rect">
            <a:avLst/>
          </a:prstGeom>
        </p:spPr>
        <p:txBody>
          <a:bodyPr vert="horz" wrap="square" lIns="0" tIns="15875" rIns="0" bIns="0" rtlCol="0">
            <a:spAutoFit/>
          </a:bodyPr>
          <a:lstStyle/>
          <a:p>
            <a:pPr marL="29845">
              <a:lnSpc>
                <a:spcPts val="1660"/>
              </a:lnSpc>
              <a:spcBef>
                <a:spcPts val="125"/>
              </a:spcBef>
              <a:tabLst>
                <a:tab pos="1232535" algn="l"/>
                <a:tab pos="2370455" algn="l"/>
              </a:tabLst>
            </a:pPr>
            <a:r>
              <a:rPr sz="1700" spc="10" dirty="0">
                <a:latin typeface="Arial"/>
                <a:cs typeface="Arial"/>
              </a:rPr>
              <a:t>Hive	Pig	Others</a:t>
            </a:r>
            <a:endParaRPr sz="1700">
              <a:latin typeface="Arial"/>
              <a:cs typeface="Arial"/>
            </a:endParaRPr>
          </a:p>
          <a:p>
            <a:pPr marL="12700">
              <a:lnSpc>
                <a:spcPts val="2500"/>
              </a:lnSpc>
              <a:tabLst>
                <a:tab pos="3258185" algn="l"/>
              </a:tabLst>
            </a:pPr>
            <a:r>
              <a:rPr sz="2400" u="sng" dirty="0">
                <a:uFill>
                  <a:solidFill>
                    <a:srgbClr val="000000"/>
                  </a:solidFill>
                </a:uFill>
                <a:latin typeface="Arial"/>
                <a:cs typeface="Arial"/>
              </a:rPr>
              <a:t> 	</a:t>
            </a:r>
            <a:endParaRPr sz="2400">
              <a:latin typeface="Arial"/>
              <a:cs typeface="Arial"/>
            </a:endParaRPr>
          </a:p>
          <a:p>
            <a:pPr marL="438784">
              <a:lnSpc>
                <a:spcPct val="100000"/>
              </a:lnSpc>
              <a:spcBef>
                <a:spcPts val="450"/>
              </a:spcBef>
            </a:pPr>
            <a:r>
              <a:rPr sz="1700" spc="10" dirty="0">
                <a:latin typeface="Arial"/>
                <a:cs typeface="Arial"/>
              </a:rPr>
              <a:t>MapReduce</a:t>
            </a:r>
            <a:endParaRPr sz="1700">
              <a:latin typeface="Arial"/>
              <a:cs typeface="Arial"/>
            </a:endParaRPr>
          </a:p>
        </p:txBody>
      </p:sp>
    </p:spTree>
    <p:extLst>
      <p:ext uri="{BB962C8B-B14F-4D97-AF65-F5344CB8AC3E}">
        <p14:creationId xmlns:p14="http://schemas.microsoft.com/office/powerpoint/2010/main" val="39302098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Hadoop Ecosystem: YARN</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5" name="object 4">
            <a:extLst>
              <a:ext uri="{FF2B5EF4-FFF2-40B4-BE49-F238E27FC236}">
                <a16:creationId xmlns:a16="http://schemas.microsoft.com/office/drawing/2014/main" id="{08D1E057-F006-4BE6-A0DB-2842FA5F1D25}"/>
              </a:ext>
            </a:extLst>
          </p:cNvPr>
          <p:cNvSpPr/>
          <p:nvPr/>
        </p:nvSpPr>
        <p:spPr>
          <a:xfrm>
            <a:off x="2364564" y="4438993"/>
            <a:ext cx="2185416" cy="804672"/>
          </a:xfrm>
          <a:prstGeom prst="rect">
            <a:avLst/>
          </a:prstGeom>
          <a:blipFill>
            <a:blip r:embed="rId4" cstate="print"/>
            <a:stretch>
              <a:fillRect/>
            </a:stretch>
          </a:blipFill>
        </p:spPr>
        <p:txBody>
          <a:bodyPr wrap="square" lIns="0" tIns="0" rIns="0" bIns="0" rtlCol="0"/>
          <a:lstStyle/>
          <a:p>
            <a:endParaRPr/>
          </a:p>
        </p:txBody>
      </p:sp>
      <p:sp>
        <p:nvSpPr>
          <p:cNvPr id="6" name="object 6">
            <a:extLst>
              <a:ext uri="{FF2B5EF4-FFF2-40B4-BE49-F238E27FC236}">
                <a16:creationId xmlns:a16="http://schemas.microsoft.com/office/drawing/2014/main" id="{65D0D7D0-2D41-47EF-9062-962A686BD16E}"/>
              </a:ext>
            </a:extLst>
          </p:cNvPr>
          <p:cNvSpPr txBox="1"/>
          <p:nvPr/>
        </p:nvSpPr>
        <p:spPr>
          <a:xfrm>
            <a:off x="2424394" y="4479379"/>
            <a:ext cx="2066289" cy="685800"/>
          </a:xfrm>
          <a:prstGeom prst="rect">
            <a:avLst/>
          </a:prstGeom>
          <a:solidFill>
            <a:srgbClr val="D9D9D9"/>
          </a:solidFill>
        </p:spPr>
        <p:txBody>
          <a:bodyPr vert="horz" wrap="square" lIns="0" tIns="153670" rIns="0" bIns="0" rtlCol="0">
            <a:spAutoFit/>
          </a:bodyPr>
          <a:lstStyle/>
          <a:p>
            <a:pPr marL="619125">
              <a:lnSpc>
                <a:spcPct val="100000"/>
              </a:lnSpc>
              <a:spcBef>
                <a:spcPts val="1210"/>
              </a:spcBef>
            </a:pPr>
            <a:r>
              <a:rPr sz="2400" spc="-5" dirty="0">
                <a:latin typeface="Arial"/>
                <a:cs typeface="Arial"/>
              </a:rPr>
              <a:t>HDFS</a:t>
            </a:r>
            <a:endParaRPr sz="2400">
              <a:latin typeface="Arial"/>
              <a:cs typeface="Arial"/>
            </a:endParaRPr>
          </a:p>
        </p:txBody>
      </p:sp>
      <p:sp>
        <p:nvSpPr>
          <p:cNvPr id="7" name="object 7">
            <a:extLst>
              <a:ext uri="{FF2B5EF4-FFF2-40B4-BE49-F238E27FC236}">
                <a16:creationId xmlns:a16="http://schemas.microsoft.com/office/drawing/2014/main" id="{7C9880B7-6A41-45FE-9142-555C443C698B}"/>
              </a:ext>
            </a:extLst>
          </p:cNvPr>
          <p:cNvSpPr/>
          <p:nvPr/>
        </p:nvSpPr>
        <p:spPr>
          <a:xfrm>
            <a:off x="2364564" y="3474301"/>
            <a:ext cx="2185416" cy="931163"/>
          </a:xfrm>
          <a:prstGeom prst="rect">
            <a:avLst/>
          </a:prstGeom>
          <a:blipFill>
            <a:blip r:embed="rId5"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C036FAF2-F483-4445-9681-0681995C52F0}"/>
              </a:ext>
            </a:extLst>
          </p:cNvPr>
          <p:cNvSpPr/>
          <p:nvPr/>
        </p:nvSpPr>
        <p:spPr>
          <a:xfrm>
            <a:off x="2280745" y="3606888"/>
            <a:ext cx="2514600" cy="758951"/>
          </a:xfrm>
          <a:prstGeom prst="rect">
            <a:avLst/>
          </a:prstGeom>
          <a:blipFill>
            <a:blip r:embed="rId6" cstate="print"/>
            <a:stretch>
              <a:fillRect/>
            </a:stretch>
          </a:blipFill>
        </p:spPr>
        <p:txBody>
          <a:bodyPr wrap="square" lIns="0" tIns="0" rIns="0" bIns="0" rtlCol="0"/>
          <a:lstStyle/>
          <a:p>
            <a:endParaRPr/>
          </a:p>
        </p:txBody>
      </p:sp>
      <p:sp>
        <p:nvSpPr>
          <p:cNvPr id="9" name="object 9">
            <a:extLst>
              <a:ext uri="{FF2B5EF4-FFF2-40B4-BE49-F238E27FC236}">
                <a16:creationId xmlns:a16="http://schemas.microsoft.com/office/drawing/2014/main" id="{1BDBAFD9-D321-4EA9-A958-2ADDC9C3153F}"/>
              </a:ext>
            </a:extLst>
          </p:cNvPr>
          <p:cNvSpPr txBox="1"/>
          <p:nvPr/>
        </p:nvSpPr>
        <p:spPr>
          <a:xfrm>
            <a:off x="2424394" y="3515410"/>
            <a:ext cx="2066289" cy="812165"/>
          </a:xfrm>
          <a:prstGeom prst="rect">
            <a:avLst/>
          </a:prstGeom>
          <a:solidFill>
            <a:srgbClr val="B8FFB8"/>
          </a:solidFill>
        </p:spPr>
        <p:txBody>
          <a:bodyPr vert="horz" wrap="square" lIns="0" tIns="216535" rIns="0" bIns="0" rtlCol="0">
            <a:spAutoFit/>
          </a:bodyPr>
          <a:lstStyle/>
          <a:p>
            <a:pPr marL="20955">
              <a:lnSpc>
                <a:spcPct val="100000"/>
              </a:lnSpc>
              <a:spcBef>
                <a:spcPts val="1705"/>
              </a:spcBef>
            </a:pPr>
            <a:r>
              <a:rPr sz="2400" dirty="0">
                <a:latin typeface="Arial"/>
                <a:cs typeface="Arial"/>
              </a:rPr>
              <a:t>MAP</a:t>
            </a:r>
            <a:r>
              <a:rPr sz="2400" spc="-125" dirty="0">
                <a:latin typeface="Arial"/>
                <a:cs typeface="Arial"/>
              </a:rPr>
              <a:t> </a:t>
            </a:r>
            <a:r>
              <a:rPr sz="2400" spc="-5" dirty="0">
                <a:latin typeface="Arial"/>
                <a:cs typeface="Arial"/>
              </a:rPr>
              <a:t>REDUCE</a:t>
            </a:r>
            <a:endParaRPr sz="2400">
              <a:latin typeface="Arial"/>
              <a:cs typeface="Arial"/>
            </a:endParaRPr>
          </a:p>
        </p:txBody>
      </p:sp>
      <p:sp>
        <p:nvSpPr>
          <p:cNvPr id="10" name="object 10">
            <a:extLst>
              <a:ext uri="{FF2B5EF4-FFF2-40B4-BE49-F238E27FC236}">
                <a16:creationId xmlns:a16="http://schemas.microsoft.com/office/drawing/2014/main" id="{3DAC4F87-27CE-4FC5-8BCE-C8D5223CAAEE}"/>
              </a:ext>
            </a:extLst>
          </p:cNvPr>
          <p:cNvSpPr/>
          <p:nvPr/>
        </p:nvSpPr>
        <p:spPr>
          <a:xfrm>
            <a:off x="5269309" y="4438993"/>
            <a:ext cx="4309872" cy="804672"/>
          </a:xfrm>
          <a:prstGeom prst="rect">
            <a:avLst/>
          </a:prstGeom>
          <a:blipFill>
            <a:blip r:embed="rId7" cstate="print"/>
            <a:stretch>
              <a:fillRect/>
            </a:stretch>
          </a:blipFill>
        </p:spPr>
        <p:txBody>
          <a:bodyPr wrap="square" lIns="0" tIns="0" rIns="0" bIns="0" rtlCol="0"/>
          <a:lstStyle/>
          <a:p>
            <a:endParaRPr/>
          </a:p>
        </p:txBody>
      </p:sp>
      <p:sp>
        <p:nvSpPr>
          <p:cNvPr id="11" name="object 12">
            <a:extLst>
              <a:ext uri="{FF2B5EF4-FFF2-40B4-BE49-F238E27FC236}">
                <a16:creationId xmlns:a16="http://schemas.microsoft.com/office/drawing/2014/main" id="{4D69E827-5668-4104-83A8-19DB6467B478}"/>
              </a:ext>
            </a:extLst>
          </p:cNvPr>
          <p:cNvSpPr txBox="1"/>
          <p:nvPr/>
        </p:nvSpPr>
        <p:spPr>
          <a:xfrm>
            <a:off x="5328745" y="4479379"/>
            <a:ext cx="4191000" cy="685800"/>
          </a:xfrm>
          <a:prstGeom prst="rect">
            <a:avLst/>
          </a:prstGeom>
          <a:solidFill>
            <a:srgbClr val="D9D9D9"/>
          </a:solidFill>
        </p:spPr>
        <p:txBody>
          <a:bodyPr vert="horz" wrap="square" lIns="0" tIns="153670" rIns="0" bIns="0" rtlCol="0">
            <a:spAutoFit/>
          </a:bodyPr>
          <a:lstStyle/>
          <a:p>
            <a:pPr marL="2540" algn="ctr">
              <a:lnSpc>
                <a:spcPct val="100000"/>
              </a:lnSpc>
              <a:spcBef>
                <a:spcPts val="1210"/>
              </a:spcBef>
            </a:pPr>
            <a:r>
              <a:rPr sz="2400" spc="-5" dirty="0">
                <a:latin typeface="Arial"/>
                <a:cs typeface="Arial"/>
              </a:rPr>
              <a:t>HDFS</a:t>
            </a:r>
            <a:endParaRPr sz="2400">
              <a:latin typeface="Arial"/>
              <a:cs typeface="Arial"/>
            </a:endParaRPr>
          </a:p>
        </p:txBody>
      </p:sp>
      <p:sp>
        <p:nvSpPr>
          <p:cNvPr id="12" name="object 13">
            <a:extLst>
              <a:ext uri="{FF2B5EF4-FFF2-40B4-BE49-F238E27FC236}">
                <a16:creationId xmlns:a16="http://schemas.microsoft.com/office/drawing/2014/main" id="{519237FA-6DA7-4050-BA63-D368C17CE415}"/>
              </a:ext>
            </a:extLst>
          </p:cNvPr>
          <p:cNvSpPr/>
          <p:nvPr/>
        </p:nvSpPr>
        <p:spPr>
          <a:xfrm>
            <a:off x="5328745" y="2562949"/>
            <a:ext cx="1284605" cy="876300"/>
          </a:xfrm>
          <a:custGeom>
            <a:avLst/>
            <a:gdLst/>
            <a:ahLst/>
            <a:cxnLst/>
            <a:rect l="l" t="t" r="r" b="b"/>
            <a:pathLst>
              <a:path w="1284604" h="876300">
                <a:moveTo>
                  <a:pt x="861187" y="657225"/>
                </a:moveTo>
                <a:lnTo>
                  <a:pt x="423037" y="657225"/>
                </a:lnTo>
                <a:lnTo>
                  <a:pt x="642112" y="876300"/>
                </a:lnTo>
                <a:lnTo>
                  <a:pt x="861187" y="657225"/>
                </a:lnTo>
                <a:close/>
              </a:path>
              <a:path w="1284604" h="876300">
                <a:moveTo>
                  <a:pt x="751586" y="569341"/>
                </a:moveTo>
                <a:lnTo>
                  <a:pt x="532511" y="569341"/>
                </a:lnTo>
                <a:lnTo>
                  <a:pt x="532511" y="657225"/>
                </a:lnTo>
                <a:lnTo>
                  <a:pt x="751586" y="657225"/>
                </a:lnTo>
                <a:lnTo>
                  <a:pt x="751586" y="569341"/>
                </a:lnTo>
                <a:close/>
              </a:path>
              <a:path w="1284604" h="876300">
                <a:moveTo>
                  <a:pt x="1284097" y="0"/>
                </a:moveTo>
                <a:lnTo>
                  <a:pt x="0" y="0"/>
                </a:lnTo>
                <a:lnTo>
                  <a:pt x="0" y="569341"/>
                </a:lnTo>
                <a:lnTo>
                  <a:pt x="1284097" y="569341"/>
                </a:lnTo>
                <a:lnTo>
                  <a:pt x="1284097" y="0"/>
                </a:lnTo>
                <a:close/>
              </a:path>
            </a:pathLst>
          </a:custGeom>
          <a:solidFill>
            <a:srgbClr val="B8FFB8"/>
          </a:solidFill>
        </p:spPr>
        <p:txBody>
          <a:bodyPr wrap="square" lIns="0" tIns="0" rIns="0" bIns="0" rtlCol="0"/>
          <a:lstStyle/>
          <a:p>
            <a:endParaRPr/>
          </a:p>
        </p:txBody>
      </p:sp>
      <p:sp>
        <p:nvSpPr>
          <p:cNvPr id="14" name="object 14">
            <a:extLst>
              <a:ext uri="{FF2B5EF4-FFF2-40B4-BE49-F238E27FC236}">
                <a16:creationId xmlns:a16="http://schemas.microsoft.com/office/drawing/2014/main" id="{971FCEFC-AD29-4D94-92DA-6FE7FFA7628F}"/>
              </a:ext>
            </a:extLst>
          </p:cNvPr>
          <p:cNvSpPr txBox="1"/>
          <p:nvPr/>
        </p:nvSpPr>
        <p:spPr>
          <a:xfrm>
            <a:off x="5530293" y="2592031"/>
            <a:ext cx="881380" cy="513080"/>
          </a:xfrm>
          <a:prstGeom prst="rect">
            <a:avLst/>
          </a:prstGeom>
        </p:spPr>
        <p:txBody>
          <a:bodyPr vert="horz" wrap="square" lIns="0" tIns="12065" rIns="0" bIns="0" rtlCol="0">
            <a:spAutoFit/>
          </a:bodyPr>
          <a:lstStyle/>
          <a:p>
            <a:pPr marL="12700" marR="5080" indent="180975">
              <a:lnSpc>
                <a:spcPct val="100000"/>
              </a:lnSpc>
              <a:spcBef>
                <a:spcPts val="95"/>
              </a:spcBef>
            </a:pPr>
            <a:r>
              <a:rPr sz="1600" spc="-5" dirty="0">
                <a:latin typeface="Arial"/>
                <a:cs typeface="Arial"/>
              </a:rPr>
              <a:t>MAP  REDUCE</a:t>
            </a:r>
            <a:endParaRPr sz="1600">
              <a:latin typeface="Arial"/>
              <a:cs typeface="Arial"/>
            </a:endParaRPr>
          </a:p>
        </p:txBody>
      </p:sp>
      <p:sp>
        <p:nvSpPr>
          <p:cNvPr id="15" name="object 15">
            <a:extLst>
              <a:ext uri="{FF2B5EF4-FFF2-40B4-BE49-F238E27FC236}">
                <a16:creationId xmlns:a16="http://schemas.microsoft.com/office/drawing/2014/main" id="{FED008E9-35A6-40F8-B47D-25851CD62DBC}"/>
              </a:ext>
            </a:extLst>
          </p:cNvPr>
          <p:cNvSpPr/>
          <p:nvPr/>
        </p:nvSpPr>
        <p:spPr>
          <a:xfrm>
            <a:off x="6672912" y="2562949"/>
            <a:ext cx="1457960" cy="876300"/>
          </a:xfrm>
          <a:custGeom>
            <a:avLst/>
            <a:gdLst/>
            <a:ahLst/>
            <a:cxnLst/>
            <a:rect l="l" t="t" r="r" b="b"/>
            <a:pathLst>
              <a:path w="1457960" h="876300">
                <a:moveTo>
                  <a:pt x="947928" y="657225"/>
                </a:moveTo>
                <a:lnTo>
                  <a:pt x="509778" y="657225"/>
                </a:lnTo>
                <a:lnTo>
                  <a:pt x="728853" y="876300"/>
                </a:lnTo>
                <a:lnTo>
                  <a:pt x="947928" y="657225"/>
                </a:lnTo>
                <a:close/>
              </a:path>
              <a:path w="1457960" h="876300">
                <a:moveTo>
                  <a:pt x="838327" y="569341"/>
                </a:moveTo>
                <a:lnTo>
                  <a:pt x="619252" y="569341"/>
                </a:lnTo>
                <a:lnTo>
                  <a:pt x="619252" y="657225"/>
                </a:lnTo>
                <a:lnTo>
                  <a:pt x="838327" y="657225"/>
                </a:lnTo>
                <a:lnTo>
                  <a:pt x="838327" y="569341"/>
                </a:lnTo>
                <a:close/>
              </a:path>
              <a:path w="1457960" h="876300">
                <a:moveTo>
                  <a:pt x="1457706" y="0"/>
                </a:moveTo>
                <a:lnTo>
                  <a:pt x="0" y="0"/>
                </a:lnTo>
                <a:lnTo>
                  <a:pt x="0" y="569341"/>
                </a:lnTo>
                <a:lnTo>
                  <a:pt x="1457706" y="569341"/>
                </a:lnTo>
                <a:lnTo>
                  <a:pt x="1457706" y="0"/>
                </a:lnTo>
                <a:close/>
              </a:path>
            </a:pathLst>
          </a:custGeom>
          <a:solidFill>
            <a:srgbClr val="FFFF00"/>
          </a:solidFill>
        </p:spPr>
        <p:txBody>
          <a:bodyPr wrap="square" lIns="0" tIns="0" rIns="0" bIns="0" rtlCol="0"/>
          <a:lstStyle/>
          <a:p>
            <a:endParaRPr/>
          </a:p>
        </p:txBody>
      </p:sp>
      <p:sp>
        <p:nvSpPr>
          <p:cNvPr id="16" name="object 16">
            <a:extLst>
              <a:ext uri="{FF2B5EF4-FFF2-40B4-BE49-F238E27FC236}">
                <a16:creationId xmlns:a16="http://schemas.microsoft.com/office/drawing/2014/main" id="{C69DF3DC-3FC8-47FE-8653-0BE597331479}"/>
              </a:ext>
            </a:extLst>
          </p:cNvPr>
          <p:cNvSpPr txBox="1"/>
          <p:nvPr/>
        </p:nvSpPr>
        <p:spPr>
          <a:xfrm>
            <a:off x="7052516" y="2708998"/>
            <a:ext cx="698500"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Arial"/>
                <a:cs typeface="Arial"/>
              </a:rPr>
              <a:t>S</a:t>
            </a:r>
            <a:r>
              <a:rPr sz="1600" spc="-120" dirty="0">
                <a:latin typeface="Arial"/>
                <a:cs typeface="Arial"/>
              </a:rPr>
              <a:t>P</a:t>
            </a:r>
            <a:r>
              <a:rPr sz="1600" spc="-5" dirty="0">
                <a:latin typeface="Arial"/>
                <a:cs typeface="Arial"/>
              </a:rPr>
              <a:t>ARK</a:t>
            </a:r>
            <a:endParaRPr sz="1600">
              <a:latin typeface="Arial"/>
              <a:cs typeface="Arial"/>
            </a:endParaRPr>
          </a:p>
        </p:txBody>
      </p:sp>
      <p:sp>
        <p:nvSpPr>
          <p:cNvPr id="17" name="object 17">
            <a:extLst>
              <a:ext uri="{FF2B5EF4-FFF2-40B4-BE49-F238E27FC236}">
                <a16:creationId xmlns:a16="http://schemas.microsoft.com/office/drawing/2014/main" id="{77580927-9137-4EFD-893F-D72C15AFDE05}"/>
              </a:ext>
            </a:extLst>
          </p:cNvPr>
          <p:cNvSpPr/>
          <p:nvPr/>
        </p:nvSpPr>
        <p:spPr>
          <a:xfrm>
            <a:off x="8171893" y="2562949"/>
            <a:ext cx="1385570" cy="870585"/>
          </a:xfrm>
          <a:custGeom>
            <a:avLst/>
            <a:gdLst/>
            <a:ahLst/>
            <a:cxnLst/>
            <a:rect l="l" t="t" r="r" b="b"/>
            <a:pathLst>
              <a:path w="1385570" h="870585">
                <a:moveTo>
                  <a:pt x="910335" y="652907"/>
                </a:moveTo>
                <a:lnTo>
                  <a:pt x="474979" y="652907"/>
                </a:lnTo>
                <a:lnTo>
                  <a:pt x="692657" y="870585"/>
                </a:lnTo>
                <a:lnTo>
                  <a:pt x="910335" y="652907"/>
                </a:lnTo>
                <a:close/>
              </a:path>
              <a:path w="1385570" h="870585">
                <a:moveTo>
                  <a:pt x="801497" y="565657"/>
                </a:moveTo>
                <a:lnTo>
                  <a:pt x="583818" y="565657"/>
                </a:lnTo>
                <a:lnTo>
                  <a:pt x="583818" y="652907"/>
                </a:lnTo>
                <a:lnTo>
                  <a:pt x="801497" y="652907"/>
                </a:lnTo>
                <a:lnTo>
                  <a:pt x="801497" y="565657"/>
                </a:lnTo>
                <a:close/>
              </a:path>
              <a:path w="1385570" h="870585">
                <a:moveTo>
                  <a:pt x="1385316" y="0"/>
                </a:moveTo>
                <a:lnTo>
                  <a:pt x="0" y="0"/>
                </a:lnTo>
                <a:lnTo>
                  <a:pt x="0" y="565657"/>
                </a:lnTo>
                <a:lnTo>
                  <a:pt x="1385316" y="565657"/>
                </a:lnTo>
                <a:lnTo>
                  <a:pt x="1385316" y="0"/>
                </a:lnTo>
                <a:close/>
              </a:path>
            </a:pathLst>
          </a:custGeom>
          <a:solidFill>
            <a:srgbClr val="00AF50"/>
          </a:solidFill>
        </p:spPr>
        <p:txBody>
          <a:bodyPr wrap="square" lIns="0" tIns="0" rIns="0" bIns="0" rtlCol="0"/>
          <a:lstStyle/>
          <a:p>
            <a:endParaRPr/>
          </a:p>
        </p:txBody>
      </p:sp>
      <p:sp>
        <p:nvSpPr>
          <p:cNvPr id="18" name="object 18">
            <a:extLst>
              <a:ext uri="{FF2B5EF4-FFF2-40B4-BE49-F238E27FC236}">
                <a16:creationId xmlns:a16="http://schemas.microsoft.com/office/drawing/2014/main" id="{A0274EA1-D5B5-4F39-AD5C-0FC9DC1289D9}"/>
              </a:ext>
            </a:extLst>
          </p:cNvPr>
          <p:cNvSpPr txBox="1"/>
          <p:nvPr/>
        </p:nvSpPr>
        <p:spPr>
          <a:xfrm>
            <a:off x="8430211" y="2707220"/>
            <a:ext cx="869315" cy="269240"/>
          </a:xfrm>
          <a:prstGeom prst="rect">
            <a:avLst/>
          </a:prstGeom>
        </p:spPr>
        <p:txBody>
          <a:bodyPr vert="horz" wrap="square" lIns="0" tIns="12065" rIns="0" bIns="0" rtlCol="0">
            <a:spAutoFit/>
          </a:bodyPr>
          <a:lstStyle/>
          <a:p>
            <a:pPr marL="12700">
              <a:lnSpc>
                <a:spcPct val="100000"/>
              </a:lnSpc>
              <a:spcBef>
                <a:spcPts val="95"/>
              </a:spcBef>
            </a:pPr>
            <a:r>
              <a:rPr sz="1600" spc="-15" dirty="0">
                <a:latin typeface="Arial"/>
                <a:cs typeface="Arial"/>
              </a:rPr>
              <a:t>O</a:t>
            </a:r>
            <a:r>
              <a:rPr sz="1600" spc="-5" dirty="0">
                <a:latin typeface="Arial"/>
                <a:cs typeface="Arial"/>
              </a:rPr>
              <a:t>THERS</a:t>
            </a:r>
            <a:endParaRPr sz="1600">
              <a:latin typeface="Arial"/>
              <a:cs typeface="Arial"/>
            </a:endParaRPr>
          </a:p>
        </p:txBody>
      </p:sp>
      <p:sp>
        <p:nvSpPr>
          <p:cNvPr id="19" name="object 19">
            <a:extLst>
              <a:ext uri="{FF2B5EF4-FFF2-40B4-BE49-F238E27FC236}">
                <a16:creationId xmlns:a16="http://schemas.microsoft.com/office/drawing/2014/main" id="{815955F8-8172-418F-AEFC-A7DAA997EEF9}"/>
              </a:ext>
            </a:extLst>
          </p:cNvPr>
          <p:cNvSpPr/>
          <p:nvPr/>
        </p:nvSpPr>
        <p:spPr>
          <a:xfrm>
            <a:off x="5328745" y="3515410"/>
            <a:ext cx="4191000" cy="811568"/>
          </a:xfrm>
          <a:prstGeom prst="rect">
            <a:avLst/>
          </a:prstGeom>
          <a:blipFill>
            <a:blip r:embed="rId8" cstate="print"/>
            <a:stretch>
              <a:fillRect/>
            </a:stretch>
          </a:blipFill>
        </p:spPr>
        <p:txBody>
          <a:bodyPr wrap="square" lIns="0" tIns="0" rIns="0" bIns="0" rtlCol="0"/>
          <a:lstStyle/>
          <a:p>
            <a:endParaRPr/>
          </a:p>
        </p:txBody>
      </p:sp>
      <p:sp>
        <p:nvSpPr>
          <p:cNvPr id="20" name="object 20">
            <a:extLst>
              <a:ext uri="{FF2B5EF4-FFF2-40B4-BE49-F238E27FC236}">
                <a16:creationId xmlns:a16="http://schemas.microsoft.com/office/drawing/2014/main" id="{D7C4F7D9-DEF9-43D1-85ED-1FE065D038A0}"/>
              </a:ext>
            </a:extLst>
          </p:cNvPr>
          <p:cNvSpPr/>
          <p:nvPr/>
        </p:nvSpPr>
        <p:spPr>
          <a:xfrm>
            <a:off x="2363041" y="1144104"/>
            <a:ext cx="2185416" cy="929639"/>
          </a:xfrm>
          <a:prstGeom prst="rect">
            <a:avLst/>
          </a:prstGeom>
          <a:blipFill>
            <a:blip r:embed="rId9" cstate="print"/>
            <a:stretch>
              <a:fillRect/>
            </a:stretch>
          </a:blipFill>
        </p:spPr>
        <p:txBody>
          <a:bodyPr wrap="square" lIns="0" tIns="0" rIns="0" bIns="0" rtlCol="0"/>
          <a:lstStyle/>
          <a:p>
            <a:endParaRPr/>
          </a:p>
        </p:txBody>
      </p:sp>
      <p:sp>
        <p:nvSpPr>
          <p:cNvPr id="21" name="object 21">
            <a:extLst>
              <a:ext uri="{FF2B5EF4-FFF2-40B4-BE49-F238E27FC236}">
                <a16:creationId xmlns:a16="http://schemas.microsoft.com/office/drawing/2014/main" id="{525A3BB1-B9FD-4702-A003-CD594A602785}"/>
              </a:ext>
            </a:extLst>
          </p:cNvPr>
          <p:cNvSpPr/>
          <p:nvPr/>
        </p:nvSpPr>
        <p:spPr>
          <a:xfrm>
            <a:off x="2302080" y="1275168"/>
            <a:ext cx="2392680" cy="758951"/>
          </a:xfrm>
          <a:prstGeom prst="rect">
            <a:avLst/>
          </a:prstGeom>
          <a:blipFill>
            <a:blip r:embed="rId10" cstate="print"/>
            <a:stretch>
              <a:fillRect/>
            </a:stretch>
          </a:blipFill>
        </p:spPr>
        <p:txBody>
          <a:bodyPr wrap="square" lIns="0" tIns="0" rIns="0" bIns="0" rtlCol="0"/>
          <a:lstStyle/>
          <a:p>
            <a:endParaRPr/>
          </a:p>
        </p:txBody>
      </p:sp>
      <p:sp>
        <p:nvSpPr>
          <p:cNvPr id="22" name="object 22">
            <a:extLst>
              <a:ext uri="{FF2B5EF4-FFF2-40B4-BE49-F238E27FC236}">
                <a16:creationId xmlns:a16="http://schemas.microsoft.com/office/drawing/2014/main" id="{CF84CF74-1104-41A7-9B66-8B2395D99D90}"/>
              </a:ext>
            </a:extLst>
          </p:cNvPr>
          <p:cNvSpPr txBox="1"/>
          <p:nvPr/>
        </p:nvSpPr>
        <p:spPr>
          <a:xfrm>
            <a:off x="2423213" y="1184198"/>
            <a:ext cx="2066289" cy="812165"/>
          </a:xfrm>
          <a:prstGeom prst="rect">
            <a:avLst/>
          </a:prstGeom>
          <a:solidFill>
            <a:srgbClr val="F1F1F1"/>
          </a:solidFill>
        </p:spPr>
        <p:txBody>
          <a:bodyPr vert="horz" wrap="square" lIns="0" tIns="215265" rIns="0" bIns="0" rtlCol="0">
            <a:spAutoFit/>
          </a:bodyPr>
          <a:lstStyle/>
          <a:p>
            <a:pPr marL="120014">
              <a:lnSpc>
                <a:spcPct val="100000"/>
              </a:lnSpc>
              <a:spcBef>
                <a:spcPts val="1695"/>
              </a:spcBef>
            </a:pPr>
            <a:r>
              <a:rPr sz="2400" dirty="0">
                <a:latin typeface="Arial"/>
                <a:cs typeface="Arial"/>
              </a:rPr>
              <a:t>HADOOP</a:t>
            </a:r>
            <a:r>
              <a:rPr sz="2400" spc="-90" dirty="0">
                <a:latin typeface="Arial"/>
                <a:cs typeface="Arial"/>
              </a:rPr>
              <a:t> </a:t>
            </a:r>
            <a:r>
              <a:rPr sz="2400" dirty="0">
                <a:latin typeface="Arial"/>
                <a:cs typeface="Arial"/>
              </a:rPr>
              <a:t>1.0</a:t>
            </a:r>
            <a:endParaRPr sz="2400">
              <a:latin typeface="Arial"/>
              <a:cs typeface="Arial"/>
            </a:endParaRPr>
          </a:p>
        </p:txBody>
      </p:sp>
      <p:sp>
        <p:nvSpPr>
          <p:cNvPr id="23" name="object 23">
            <a:extLst>
              <a:ext uri="{FF2B5EF4-FFF2-40B4-BE49-F238E27FC236}">
                <a16:creationId xmlns:a16="http://schemas.microsoft.com/office/drawing/2014/main" id="{7776A7D8-D96F-455A-AB1E-1B4A762F129B}"/>
              </a:ext>
            </a:extLst>
          </p:cNvPr>
          <p:cNvSpPr/>
          <p:nvPr/>
        </p:nvSpPr>
        <p:spPr>
          <a:xfrm>
            <a:off x="5258640" y="1144104"/>
            <a:ext cx="4358639" cy="929639"/>
          </a:xfrm>
          <a:prstGeom prst="rect">
            <a:avLst/>
          </a:prstGeom>
          <a:blipFill>
            <a:blip r:embed="rId11" cstate="print"/>
            <a:stretch>
              <a:fillRect/>
            </a:stretch>
          </a:blipFill>
        </p:spPr>
        <p:txBody>
          <a:bodyPr wrap="square" lIns="0" tIns="0" rIns="0" bIns="0" rtlCol="0"/>
          <a:lstStyle/>
          <a:p>
            <a:endParaRPr/>
          </a:p>
        </p:txBody>
      </p:sp>
      <p:sp>
        <p:nvSpPr>
          <p:cNvPr id="24" name="object 24">
            <a:extLst>
              <a:ext uri="{FF2B5EF4-FFF2-40B4-BE49-F238E27FC236}">
                <a16:creationId xmlns:a16="http://schemas.microsoft.com/office/drawing/2014/main" id="{249A6A84-363E-4B2E-B40F-CE912597BAA5}"/>
              </a:ext>
            </a:extLst>
          </p:cNvPr>
          <p:cNvSpPr/>
          <p:nvPr/>
        </p:nvSpPr>
        <p:spPr>
          <a:xfrm>
            <a:off x="6284292" y="1275168"/>
            <a:ext cx="2392679" cy="758951"/>
          </a:xfrm>
          <a:prstGeom prst="rect">
            <a:avLst/>
          </a:prstGeom>
          <a:blipFill>
            <a:blip r:embed="rId12" cstate="print"/>
            <a:stretch>
              <a:fillRect/>
            </a:stretch>
          </a:blipFill>
        </p:spPr>
        <p:txBody>
          <a:bodyPr wrap="square" lIns="0" tIns="0" rIns="0" bIns="0" rtlCol="0"/>
          <a:lstStyle/>
          <a:p>
            <a:endParaRPr/>
          </a:p>
        </p:txBody>
      </p:sp>
      <p:sp>
        <p:nvSpPr>
          <p:cNvPr id="25" name="object 25">
            <a:extLst>
              <a:ext uri="{FF2B5EF4-FFF2-40B4-BE49-F238E27FC236}">
                <a16:creationId xmlns:a16="http://schemas.microsoft.com/office/drawing/2014/main" id="{C18FB3D4-03F9-4B88-BBE9-DF8097697390}"/>
              </a:ext>
            </a:extLst>
          </p:cNvPr>
          <p:cNvSpPr txBox="1"/>
          <p:nvPr/>
        </p:nvSpPr>
        <p:spPr>
          <a:xfrm>
            <a:off x="5317442" y="1184198"/>
            <a:ext cx="4239895" cy="812165"/>
          </a:xfrm>
          <a:prstGeom prst="rect">
            <a:avLst/>
          </a:prstGeom>
          <a:solidFill>
            <a:srgbClr val="CC99FF"/>
          </a:solidFill>
        </p:spPr>
        <p:txBody>
          <a:bodyPr vert="horz" wrap="square" lIns="0" tIns="215265" rIns="0" bIns="0" rtlCol="0">
            <a:spAutoFit/>
          </a:bodyPr>
          <a:lstStyle/>
          <a:p>
            <a:pPr marL="1209040">
              <a:lnSpc>
                <a:spcPct val="100000"/>
              </a:lnSpc>
              <a:spcBef>
                <a:spcPts val="1695"/>
              </a:spcBef>
            </a:pPr>
            <a:r>
              <a:rPr sz="2400" spc="-5" dirty="0">
                <a:latin typeface="Arial"/>
                <a:cs typeface="Arial"/>
              </a:rPr>
              <a:t>HADOOP</a:t>
            </a:r>
            <a:r>
              <a:rPr sz="2400" spc="-55" dirty="0">
                <a:latin typeface="Arial"/>
                <a:cs typeface="Arial"/>
              </a:rPr>
              <a:t> </a:t>
            </a:r>
            <a:r>
              <a:rPr sz="2400" spc="-5" dirty="0">
                <a:latin typeface="Arial"/>
                <a:cs typeface="Arial"/>
              </a:rPr>
              <a:t>2.0</a:t>
            </a:r>
            <a:endParaRPr sz="2400">
              <a:latin typeface="Arial"/>
              <a:cs typeface="Arial"/>
            </a:endParaRPr>
          </a:p>
        </p:txBody>
      </p:sp>
      <p:sp>
        <p:nvSpPr>
          <p:cNvPr id="26" name="object 26">
            <a:extLst>
              <a:ext uri="{FF2B5EF4-FFF2-40B4-BE49-F238E27FC236}">
                <a16:creationId xmlns:a16="http://schemas.microsoft.com/office/drawing/2014/main" id="{CF4E78F6-4601-4513-B63A-92BE52946778}"/>
              </a:ext>
            </a:extLst>
          </p:cNvPr>
          <p:cNvSpPr/>
          <p:nvPr/>
        </p:nvSpPr>
        <p:spPr>
          <a:xfrm>
            <a:off x="4947745" y="1184237"/>
            <a:ext cx="0" cy="3981450"/>
          </a:xfrm>
          <a:custGeom>
            <a:avLst/>
            <a:gdLst/>
            <a:ahLst/>
            <a:cxnLst/>
            <a:rect l="l" t="t" r="r" b="b"/>
            <a:pathLst>
              <a:path h="3981450">
                <a:moveTo>
                  <a:pt x="0" y="0"/>
                </a:moveTo>
                <a:lnTo>
                  <a:pt x="0" y="3980941"/>
                </a:lnTo>
              </a:path>
            </a:pathLst>
          </a:custGeom>
          <a:ln w="28575">
            <a:solidFill>
              <a:srgbClr val="4A70FC"/>
            </a:solidFill>
          </a:ln>
        </p:spPr>
        <p:txBody>
          <a:bodyPr wrap="square" lIns="0" tIns="0" rIns="0" bIns="0" rtlCol="0"/>
          <a:lstStyle/>
          <a:p>
            <a:endParaRPr/>
          </a:p>
        </p:txBody>
      </p:sp>
      <p:sp>
        <p:nvSpPr>
          <p:cNvPr id="27" name="object 27">
            <a:extLst>
              <a:ext uri="{FF2B5EF4-FFF2-40B4-BE49-F238E27FC236}">
                <a16:creationId xmlns:a16="http://schemas.microsoft.com/office/drawing/2014/main" id="{DFE1E88D-4307-4647-ADCF-7DB052A71B1D}"/>
              </a:ext>
            </a:extLst>
          </p:cNvPr>
          <p:cNvSpPr txBox="1"/>
          <p:nvPr/>
        </p:nvSpPr>
        <p:spPr>
          <a:xfrm>
            <a:off x="6024070" y="3754844"/>
            <a:ext cx="2733040" cy="549275"/>
          </a:xfrm>
          <a:prstGeom prst="rect">
            <a:avLst/>
          </a:prstGeom>
        </p:spPr>
        <p:txBody>
          <a:bodyPr vert="horz" wrap="square" lIns="0" tIns="12700" rIns="0" bIns="0" rtlCol="0">
            <a:spAutoFit/>
          </a:bodyPr>
          <a:lstStyle/>
          <a:p>
            <a:pPr marL="55880" algn="ctr">
              <a:lnSpc>
                <a:spcPts val="2660"/>
              </a:lnSpc>
              <a:spcBef>
                <a:spcPts val="100"/>
              </a:spcBef>
            </a:pPr>
            <a:r>
              <a:rPr sz="2400" spc="-50" dirty="0">
                <a:latin typeface="Arial"/>
                <a:cs typeface="Arial"/>
              </a:rPr>
              <a:t>YARN</a:t>
            </a:r>
            <a:endParaRPr sz="2400">
              <a:latin typeface="Arial"/>
              <a:cs typeface="Arial"/>
            </a:endParaRPr>
          </a:p>
          <a:p>
            <a:pPr algn="ctr">
              <a:lnSpc>
                <a:spcPts val="1460"/>
              </a:lnSpc>
            </a:pPr>
            <a:r>
              <a:rPr sz="1400" spc="-35" dirty="0">
                <a:latin typeface="Arial"/>
                <a:cs typeface="Arial"/>
              </a:rPr>
              <a:t>(Yet </a:t>
            </a:r>
            <a:r>
              <a:rPr sz="1400" dirty="0">
                <a:latin typeface="Arial"/>
                <a:cs typeface="Arial"/>
              </a:rPr>
              <a:t>Another Resource</a:t>
            </a:r>
            <a:r>
              <a:rPr sz="1400" spc="-135" dirty="0">
                <a:latin typeface="Arial"/>
                <a:cs typeface="Arial"/>
              </a:rPr>
              <a:t> </a:t>
            </a:r>
            <a:r>
              <a:rPr sz="1400" spc="-5" dirty="0">
                <a:latin typeface="Arial"/>
                <a:cs typeface="Arial"/>
              </a:rPr>
              <a:t>Negotiator)</a:t>
            </a:r>
            <a:endParaRPr sz="1400">
              <a:latin typeface="Arial"/>
              <a:cs typeface="Arial"/>
            </a:endParaRPr>
          </a:p>
        </p:txBody>
      </p:sp>
      <p:sp>
        <p:nvSpPr>
          <p:cNvPr id="28" name="TextBox 27">
            <a:extLst>
              <a:ext uri="{FF2B5EF4-FFF2-40B4-BE49-F238E27FC236}">
                <a16:creationId xmlns:a16="http://schemas.microsoft.com/office/drawing/2014/main" id="{45D7CDEE-533A-48C0-8578-EB78B9232EAE}"/>
              </a:ext>
            </a:extLst>
          </p:cNvPr>
          <p:cNvSpPr txBox="1"/>
          <p:nvPr/>
        </p:nvSpPr>
        <p:spPr>
          <a:xfrm>
            <a:off x="956515" y="5778878"/>
            <a:ext cx="10163421" cy="1023357"/>
          </a:xfrm>
          <a:prstGeom prst="rect">
            <a:avLst/>
          </a:prstGeom>
          <a:noFill/>
        </p:spPr>
        <p:txBody>
          <a:bodyPr wrap="square">
            <a:spAutoFit/>
          </a:bodyPr>
          <a:lstStyle/>
          <a:p>
            <a:pPr marL="734695" indent="-342900">
              <a:lnSpc>
                <a:spcPct val="100000"/>
              </a:lnSpc>
              <a:spcBef>
                <a:spcPts val="1500"/>
              </a:spcBef>
              <a:buFont typeface="Arial" panose="020B0604020202020204" pitchFamily="34" charset="0"/>
              <a:buChar char="•"/>
            </a:pPr>
            <a:r>
              <a:rPr lang="en-GB" sz="2400" spc="-5" dirty="0">
                <a:latin typeface="Arial"/>
                <a:cs typeface="Arial"/>
              </a:rPr>
              <a:t>Higher </a:t>
            </a:r>
            <a:r>
              <a:rPr lang="en-GB" sz="2400" dirty="0">
                <a:latin typeface="Arial"/>
                <a:cs typeface="Arial"/>
              </a:rPr>
              <a:t>Resource Utilization </a:t>
            </a:r>
            <a:r>
              <a:rPr lang="en-GB" sz="2400" spc="5" dirty="0">
                <a:latin typeface="Wingdings"/>
                <a:cs typeface="Wingdings"/>
              </a:rPr>
              <a:t></a:t>
            </a:r>
            <a:r>
              <a:rPr lang="en-GB" sz="2400" spc="5" dirty="0">
                <a:latin typeface="Times New Roman"/>
                <a:cs typeface="Times New Roman"/>
              </a:rPr>
              <a:t> </a:t>
            </a:r>
            <a:r>
              <a:rPr lang="en-GB" sz="2400" dirty="0">
                <a:latin typeface="Arial"/>
                <a:cs typeface="Arial"/>
              </a:rPr>
              <a:t>Lower</a:t>
            </a:r>
            <a:r>
              <a:rPr lang="en-GB" sz="2400" spc="-50" dirty="0">
                <a:latin typeface="Arial"/>
                <a:cs typeface="Arial"/>
              </a:rPr>
              <a:t> </a:t>
            </a:r>
            <a:r>
              <a:rPr lang="en-GB" sz="2400" dirty="0">
                <a:latin typeface="Arial"/>
                <a:cs typeface="Arial"/>
              </a:rPr>
              <a:t>Cost</a:t>
            </a:r>
          </a:p>
          <a:p>
            <a:pPr marL="734695" indent="-342900">
              <a:spcBef>
                <a:spcPts val="1500"/>
              </a:spcBef>
              <a:buFont typeface="Arial" panose="020B0604020202020204" pitchFamily="34" charset="0"/>
              <a:buChar char="•"/>
            </a:pPr>
            <a:r>
              <a:rPr lang="en-GB" sz="2400" dirty="0">
                <a:latin typeface="Arial"/>
                <a:cs typeface="Arial"/>
              </a:rPr>
              <a:t>One dataset </a:t>
            </a:r>
            <a:r>
              <a:rPr lang="en-GB" sz="2400" dirty="0">
                <a:latin typeface="Wingdings"/>
                <a:cs typeface="Wingdings"/>
              </a:rPr>
              <a:t></a:t>
            </a:r>
            <a:r>
              <a:rPr lang="en-GB" sz="2400" dirty="0">
                <a:latin typeface="Times New Roman"/>
                <a:cs typeface="Times New Roman"/>
              </a:rPr>
              <a:t> </a:t>
            </a:r>
            <a:r>
              <a:rPr lang="en-GB" sz="2400" spc="-5" dirty="0">
                <a:latin typeface="Arial"/>
                <a:cs typeface="Arial"/>
              </a:rPr>
              <a:t>Many applications</a:t>
            </a:r>
            <a:endParaRPr lang="en-GB" sz="2400" dirty="0">
              <a:latin typeface="Arial"/>
              <a:cs typeface="Arial"/>
            </a:endParaRPr>
          </a:p>
        </p:txBody>
      </p:sp>
    </p:spTree>
    <p:extLst>
      <p:ext uri="{BB962C8B-B14F-4D97-AF65-F5344CB8AC3E}">
        <p14:creationId xmlns:p14="http://schemas.microsoft.com/office/powerpoint/2010/main" val="20870543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Hadoop Ecosystem: HDFS</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70" name="TextBox 69">
            <a:extLst>
              <a:ext uri="{FF2B5EF4-FFF2-40B4-BE49-F238E27FC236}">
                <a16:creationId xmlns:a16="http://schemas.microsoft.com/office/drawing/2014/main" id="{9064E945-1749-47B6-B464-D442BDE30A2D}"/>
              </a:ext>
            </a:extLst>
          </p:cNvPr>
          <p:cNvSpPr txBox="1"/>
          <p:nvPr/>
        </p:nvSpPr>
        <p:spPr>
          <a:xfrm>
            <a:off x="945290" y="1517980"/>
            <a:ext cx="9948681" cy="3518912"/>
          </a:xfrm>
          <a:prstGeom prst="rect">
            <a:avLst/>
          </a:prstGeom>
          <a:noFill/>
        </p:spPr>
        <p:txBody>
          <a:bodyPr wrap="square">
            <a:spAutoFit/>
          </a:bodyPr>
          <a:lstStyle/>
          <a:p>
            <a:pPr marL="355600" indent="-342900">
              <a:lnSpc>
                <a:spcPct val="100000"/>
              </a:lnSpc>
              <a:spcBef>
                <a:spcPts val="105"/>
              </a:spcBef>
              <a:buFont typeface="Arial" panose="020B0604020202020204" pitchFamily="34" charset="0"/>
              <a:buChar char="•"/>
            </a:pPr>
            <a:r>
              <a:rPr lang="en-GB" sz="2400" spc="-5" dirty="0">
                <a:latin typeface="Arial"/>
                <a:cs typeface="Arial"/>
              </a:rPr>
              <a:t>Provide its core services with the help of two long running daemons:</a:t>
            </a:r>
          </a:p>
          <a:p>
            <a:pPr marL="355600" indent="-342900">
              <a:lnSpc>
                <a:spcPct val="100000"/>
              </a:lnSpc>
              <a:spcBef>
                <a:spcPts val="105"/>
              </a:spcBef>
              <a:buFont typeface="Arial" panose="020B0604020202020204" pitchFamily="34" charset="0"/>
              <a:buChar char="•"/>
            </a:pPr>
            <a:endParaRPr lang="en-GB" sz="2400" spc="-5" dirty="0">
              <a:latin typeface="Arial"/>
              <a:cs typeface="Arial"/>
            </a:endParaRPr>
          </a:p>
          <a:p>
            <a:pPr marL="355600" indent="-342900">
              <a:lnSpc>
                <a:spcPct val="100000"/>
              </a:lnSpc>
              <a:spcBef>
                <a:spcPts val="105"/>
              </a:spcBef>
              <a:buFont typeface="Arial" panose="020B0604020202020204" pitchFamily="34" charset="0"/>
              <a:buChar char="•"/>
            </a:pPr>
            <a:r>
              <a:rPr lang="en-GB" sz="2400" spc="-5" dirty="0">
                <a:latin typeface="Arial"/>
                <a:cs typeface="Arial"/>
              </a:rPr>
              <a:t>Resource manager</a:t>
            </a:r>
          </a:p>
          <a:p>
            <a:pPr marL="812800" lvl="1" indent="-342900">
              <a:spcBef>
                <a:spcPts val="105"/>
              </a:spcBef>
              <a:buFont typeface="Arial" panose="020B0604020202020204" pitchFamily="34" charset="0"/>
              <a:buChar char="•"/>
            </a:pPr>
            <a:r>
              <a:rPr lang="en-GB" sz="2400" spc="-5" dirty="0">
                <a:latin typeface="Arial"/>
                <a:cs typeface="Arial"/>
              </a:rPr>
              <a:t>1 per cluster</a:t>
            </a:r>
          </a:p>
          <a:p>
            <a:pPr marL="812800" lvl="1" indent="-342900">
              <a:spcBef>
                <a:spcPts val="105"/>
              </a:spcBef>
              <a:buFont typeface="Arial" panose="020B0604020202020204" pitchFamily="34" charset="0"/>
              <a:buChar char="•"/>
            </a:pPr>
            <a:r>
              <a:rPr lang="en-GB" sz="2400" spc="-5" dirty="0">
                <a:latin typeface="Arial"/>
                <a:cs typeface="Arial"/>
              </a:rPr>
              <a:t>Tracing resources in the cluster</a:t>
            </a:r>
          </a:p>
          <a:p>
            <a:pPr marL="355600" indent="-342900">
              <a:lnSpc>
                <a:spcPct val="100000"/>
              </a:lnSpc>
              <a:spcBef>
                <a:spcPts val="105"/>
              </a:spcBef>
              <a:buFont typeface="Arial" panose="020B0604020202020204" pitchFamily="34" charset="0"/>
              <a:buChar char="•"/>
            </a:pPr>
            <a:endParaRPr lang="en-GB" sz="2400" spc="-5" dirty="0">
              <a:latin typeface="Arial"/>
              <a:cs typeface="Arial"/>
            </a:endParaRPr>
          </a:p>
          <a:p>
            <a:pPr marL="355600" indent="-342900">
              <a:lnSpc>
                <a:spcPct val="100000"/>
              </a:lnSpc>
              <a:spcBef>
                <a:spcPts val="105"/>
              </a:spcBef>
              <a:buFont typeface="Arial" panose="020B0604020202020204" pitchFamily="34" charset="0"/>
              <a:buChar char="•"/>
            </a:pPr>
            <a:r>
              <a:rPr lang="en-GB" sz="2400" spc="-5" dirty="0">
                <a:latin typeface="Arial"/>
                <a:cs typeface="Arial"/>
              </a:rPr>
              <a:t>Node Manager </a:t>
            </a:r>
          </a:p>
          <a:p>
            <a:pPr marL="812800" lvl="1" indent="-342900">
              <a:spcBef>
                <a:spcPts val="105"/>
              </a:spcBef>
              <a:buFont typeface="Arial" panose="020B0604020202020204" pitchFamily="34" charset="0"/>
              <a:buChar char="•"/>
            </a:pPr>
            <a:r>
              <a:rPr lang="en-GB" sz="2400" spc="-5" dirty="0">
                <a:latin typeface="Arial"/>
                <a:cs typeface="Arial"/>
              </a:rPr>
              <a:t>1 per every node</a:t>
            </a:r>
          </a:p>
          <a:p>
            <a:pPr marL="812800" lvl="1" indent="-342900">
              <a:spcBef>
                <a:spcPts val="105"/>
              </a:spcBef>
              <a:buFont typeface="Arial" panose="020B0604020202020204" pitchFamily="34" charset="0"/>
              <a:buChar char="•"/>
            </a:pPr>
            <a:r>
              <a:rPr lang="en-GB" sz="2400" spc="-5" dirty="0">
                <a:latin typeface="Arial"/>
                <a:cs typeface="Arial"/>
              </a:rPr>
              <a:t>Monitors nodes and containers</a:t>
            </a:r>
            <a:endParaRPr lang="en-GB" sz="2400" dirty="0">
              <a:latin typeface="Arial"/>
              <a:cs typeface="Arial"/>
            </a:endParaRPr>
          </a:p>
        </p:txBody>
      </p:sp>
    </p:spTree>
    <p:extLst>
      <p:ext uri="{BB962C8B-B14F-4D97-AF65-F5344CB8AC3E}">
        <p14:creationId xmlns:p14="http://schemas.microsoft.com/office/powerpoint/2010/main" val="8363712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Hadoop Ecosystem: HDFS</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5" name="object 3">
            <a:extLst>
              <a:ext uri="{FF2B5EF4-FFF2-40B4-BE49-F238E27FC236}">
                <a16:creationId xmlns:a16="http://schemas.microsoft.com/office/drawing/2014/main" id="{D0DBE7A4-E45D-4C05-B638-92FF5CD5965F}"/>
              </a:ext>
            </a:extLst>
          </p:cNvPr>
          <p:cNvSpPr/>
          <p:nvPr/>
        </p:nvSpPr>
        <p:spPr>
          <a:xfrm>
            <a:off x="6929147" y="2544079"/>
            <a:ext cx="451484" cy="1786889"/>
          </a:xfrm>
          <a:custGeom>
            <a:avLst/>
            <a:gdLst/>
            <a:ahLst/>
            <a:cxnLst/>
            <a:rect l="l" t="t" r="r" b="b"/>
            <a:pathLst>
              <a:path w="451485" h="1786889">
                <a:moveTo>
                  <a:pt x="373259" y="0"/>
                </a:moveTo>
                <a:lnTo>
                  <a:pt x="78047" y="0"/>
                </a:lnTo>
                <a:lnTo>
                  <a:pt x="47690" y="6068"/>
                </a:lnTo>
                <a:lnTo>
                  <a:pt x="22879" y="22699"/>
                </a:lnTo>
                <a:lnTo>
                  <a:pt x="6140" y="47534"/>
                </a:lnTo>
                <a:lnTo>
                  <a:pt x="0" y="78212"/>
                </a:lnTo>
                <a:lnTo>
                  <a:pt x="0" y="1707992"/>
                </a:lnTo>
                <a:lnTo>
                  <a:pt x="6140" y="1738431"/>
                </a:lnTo>
                <a:lnTo>
                  <a:pt x="22879" y="1763373"/>
                </a:lnTo>
                <a:lnTo>
                  <a:pt x="47690" y="1780235"/>
                </a:lnTo>
                <a:lnTo>
                  <a:pt x="78047" y="1786430"/>
                </a:lnTo>
                <a:lnTo>
                  <a:pt x="373259" y="1786430"/>
                </a:lnTo>
                <a:lnTo>
                  <a:pt x="403507" y="1780235"/>
                </a:lnTo>
                <a:lnTo>
                  <a:pt x="428330" y="1763373"/>
                </a:lnTo>
                <a:lnTo>
                  <a:pt x="445129" y="1738431"/>
                </a:lnTo>
                <a:lnTo>
                  <a:pt x="451306" y="1707992"/>
                </a:lnTo>
                <a:lnTo>
                  <a:pt x="451306" y="78212"/>
                </a:lnTo>
                <a:lnTo>
                  <a:pt x="445129" y="47534"/>
                </a:lnTo>
                <a:lnTo>
                  <a:pt x="428330" y="22699"/>
                </a:lnTo>
                <a:lnTo>
                  <a:pt x="403507" y="6068"/>
                </a:lnTo>
                <a:lnTo>
                  <a:pt x="373259" y="0"/>
                </a:lnTo>
                <a:close/>
              </a:path>
            </a:pathLst>
          </a:custGeom>
          <a:solidFill>
            <a:srgbClr val="FFFFFF"/>
          </a:solidFill>
        </p:spPr>
        <p:txBody>
          <a:bodyPr wrap="square" lIns="0" tIns="0" rIns="0" bIns="0" rtlCol="0"/>
          <a:lstStyle/>
          <a:p>
            <a:endParaRPr/>
          </a:p>
        </p:txBody>
      </p:sp>
      <p:sp>
        <p:nvSpPr>
          <p:cNvPr id="6" name="object 4">
            <a:extLst>
              <a:ext uri="{FF2B5EF4-FFF2-40B4-BE49-F238E27FC236}">
                <a16:creationId xmlns:a16="http://schemas.microsoft.com/office/drawing/2014/main" id="{99E97F50-0CEC-491C-8343-E3E77AA7C678}"/>
              </a:ext>
            </a:extLst>
          </p:cNvPr>
          <p:cNvSpPr/>
          <p:nvPr/>
        </p:nvSpPr>
        <p:spPr>
          <a:xfrm>
            <a:off x="6929147" y="2544079"/>
            <a:ext cx="451484" cy="1786889"/>
          </a:xfrm>
          <a:custGeom>
            <a:avLst/>
            <a:gdLst/>
            <a:ahLst/>
            <a:cxnLst/>
            <a:rect l="l" t="t" r="r" b="b"/>
            <a:pathLst>
              <a:path w="451485" h="1786889">
                <a:moveTo>
                  <a:pt x="0" y="1707992"/>
                </a:moveTo>
                <a:lnTo>
                  <a:pt x="0" y="78212"/>
                </a:lnTo>
                <a:lnTo>
                  <a:pt x="6140" y="47534"/>
                </a:lnTo>
                <a:lnTo>
                  <a:pt x="22879" y="22699"/>
                </a:lnTo>
                <a:lnTo>
                  <a:pt x="47690" y="6068"/>
                </a:lnTo>
                <a:lnTo>
                  <a:pt x="78047" y="0"/>
                </a:lnTo>
                <a:lnTo>
                  <a:pt x="373259" y="0"/>
                </a:lnTo>
                <a:lnTo>
                  <a:pt x="403507" y="6068"/>
                </a:lnTo>
                <a:lnTo>
                  <a:pt x="428330" y="22699"/>
                </a:lnTo>
                <a:lnTo>
                  <a:pt x="445129" y="47534"/>
                </a:lnTo>
                <a:lnTo>
                  <a:pt x="451306" y="78212"/>
                </a:lnTo>
                <a:lnTo>
                  <a:pt x="451306" y="1707992"/>
                </a:lnTo>
                <a:lnTo>
                  <a:pt x="445129" y="1738431"/>
                </a:lnTo>
                <a:lnTo>
                  <a:pt x="428330" y="1763373"/>
                </a:lnTo>
                <a:lnTo>
                  <a:pt x="403507" y="1780235"/>
                </a:lnTo>
                <a:lnTo>
                  <a:pt x="373259" y="1786430"/>
                </a:lnTo>
                <a:lnTo>
                  <a:pt x="78047" y="1786430"/>
                </a:lnTo>
                <a:lnTo>
                  <a:pt x="47690" y="1780235"/>
                </a:lnTo>
                <a:lnTo>
                  <a:pt x="22879" y="1763373"/>
                </a:lnTo>
                <a:lnTo>
                  <a:pt x="6140" y="1738431"/>
                </a:lnTo>
                <a:lnTo>
                  <a:pt x="0" y="1707992"/>
                </a:lnTo>
                <a:close/>
              </a:path>
            </a:pathLst>
          </a:custGeom>
          <a:solidFill>
            <a:schemeClr val="accent5">
              <a:lumMod val="60000"/>
              <a:lumOff val="40000"/>
            </a:schemeClr>
          </a:solidFill>
          <a:ln w="8387">
            <a:solidFill>
              <a:srgbClr val="000000"/>
            </a:solidFill>
          </a:ln>
        </p:spPr>
        <p:txBody>
          <a:bodyPr wrap="square" lIns="0" tIns="0" rIns="0" bIns="0" rtlCol="0"/>
          <a:lstStyle/>
          <a:p>
            <a:endParaRPr/>
          </a:p>
        </p:txBody>
      </p:sp>
      <p:sp>
        <p:nvSpPr>
          <p:cNvPr id="7" name="object 5">
            <a:extLst>
              <a:ext uri="{FF2B5EF4-FFF2-40B4-BE49-F238E27FC236}">
                <a16:creationId xmlns:a16="http://schemas.microsoft.com/office/drawing/2014/main" id="{1A1D0B3F-4774-4119-B462-F8EF22B1D87F}"/>
              </a:ext>
            </a:extLst>
          </p:cNvPr>
          <p:cNvSpPr/>
          <p:nvPr/>
        </p:nvSpPr>
        <p:spPr>
          <a:xfrm>
            <a:off x="6929147" y="4252071"/>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8" name="object 6">
            <a:extLst>
              <a:ext uri="{FF2B5EF4-FFF2-40B4-BE49-F238E27FC236}">
                <a16:creationId xmlns:a16="http://schemas.microsoft.com/office/drawing/2014/main" id="{DA8F1192-153C-450A-9740-43D4AEF58DAA}"/>
              </a:ext>
            </a:extLst>
          </p:cNvPr>
          <p:cNvSpPr/>
          <p:nvPr/>
        </p:nvSpPr>
        <p:spPr>
          <a:xfrm>
            <a:off x="6978609" y="2617152"/>
            <a:ext cx="339329" cy="408788"/>
          </a:xfrm>
          <a:prstGeom prst="rect">
            <a:avLst/>
          </a:prstGeom>
          <a:blipFill>
            <a:blip r:embed="rId4"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56E454FC-7C37-40EF-B83A-46768CF70B80}"/>
              </a:ext>
            </a:extLst>
          </p:cNvPr>
          <p:cNvSpPr txBox="1"/>
          <p:nvPr/>
        </p:nvSpPr>
        <p:spPr>
          <a:xfrm>
            <a:off x="7022223" y="3557096"/>
            <a:ext cx="258445" cy="652780"/>
          </a:xfrm>
          <a:prstGeom prst="rect">
            <a:avLst/>
          </a:prstGeom>
        </p:spPr>
        <p:txBody>
          <a:bodyPr vert="vert270" wrap="square" lIns="0" tIns="0" rIns="0" bIns="0" rtlCol="0">
            <a:spAutoFit/>
          </a:bodyPr>
          <a:lstStyle/>
          <a:p>
            <a:pPr marL="12700">
              <a:lnSpc>
                <a:spcPts val="1914"/>
              </a:lnSpc>
            </a:pPr>
            <a:r>
              <a:rPr sz="1650" spc="-5" dirty="0">
                <a:latin typeface="Arial"/>
                <a:cs typeface="Arial"/>
              </a:rPr>
              <a:t>H</a:t>
            </a:r>
            <a:r>
              <a:rPr sz="1650" dirty="0">
                <a:latin typeface="Arial"/>
                <a:cs typeface="Arial"/>
              </a:rPr>
              <a:t>Ba</a:t>
            </a:r>
            <a:r>
              <a:rPr sz="1650" spc="-5" dirty="0">
                <a:latin typeface="Arial"/>
                <a:cs typeface="Arial"/>
              </a:rPr>
              <a:t>s</a:t>
            </a:r>
            <a:r>
              <a:rPr sz="1650" dirty="0">
                <a:latin typeface="Arial"/>
                <a:cs typeface="Arial"/>
              </a:rPr>
              <a:t>e</a:t>
            </a:r>
            <a:endParaRPr sz="1650">
              <a:latin typeface="Arial"/>
              <a:cs typeface="Arial"/>
            </a:endParaRPr>
          </a:p>
        </p:txBody>
      </p:sp>
      <p:sp>
        <p:nvSpPr>
          <p:cNvPr id="10" name="object 8">
            <a:extLst>
              <a:ext uri="{FF2B5EF4-FFF2-40B4-BE49-F238E27FC236}">
                <a16:creationId xmlns:a16="http://schemas.microsoft.com/office/drawing/2014/main" id="{847751C7-F0DB-4CCF-8144-7D841E97B4A9}"/>
              </a:ext>
            </a:extLst>
          </p:cNvPr>
          <p:cNvSpPr/>
          <p:nvPr/>
        </p:nvSpPr>
        <p:spPr>
          <a:xfrm>
            <a:off x="2820817" y="2552499"/>
            <a:ext cx="987425" cy="746760"/>
          </a:xfrm>
          <a:custGeom>
            <a:avLst/>
            <a:gdLst/>
            <a:ahLst/>
            <a:cxnLst/>
            <a:rect l="l" t="t" r="r" b="b"/>
            <a:pathLst>
              <a:path w="987425" h="746760">
                <a:moveTo>
                  <a:pt x="909162" y="0"/>
                </a:moveTo>
                <a:lnTo>
                  <a:pt x="78056" y="0"/>
                </a:lnTo>
                <a:lnTo>
                  <a:pt x="47719" y="6193"/>
                </a:lnTo>
                <a:lnTo>
                  <a:pt x="22903" y="23047"/>
                </a:lnTo>
                <a:lnTo>
                  <a:pt x="6149" y="47974"/>
                </a:lnTo>
                <a:lnTo>
                  <a:pt x="0" y="78386"/>
                </a:lnTo>
                <a:lnTo>
                  <a:pt x="0" y="667974"/>
                </a:lnTo>
                <a:lnTo>
                  <a:pt x="6149" y="698409"/>
                </a:lnTo>
                <a:lnTo>
                  <a:pt x="22903" y="723302"/>
                </a:lnTo>
                <a:lnTo>
                  <a:pt x="47719" y="740106"/>
                </a:lnTo>
                <a:lnTo>
                  <a:pt x="78056" y="746273"/>
                </a:lnTo>
                <a:lnTo>
                  <a:pt x="909162" y="746273"/>
                </a:lnTo>
                <a:lnTo>
                  <a:pt x="939410" y="740106"/>
                </a:lnTo>
                <a:lnTo>
                  <a:pt x="964233" y="723302"/>
                </a:lnTo>
                <a:lnTo>
                  <a:pt x="981032" y="698409"/>
                </a:lnTo>
                <a:lnTo>
                  <a:pt x="987209" y="667974"/>
                </a:lnTo>
                <a:lnTo>
                  <a:pt x="987209" y="78386"/>
                </a:lnTo>
                <a:lnTo>
                  <a:pt x="981032" y="47974"/>
                </a:lnTo>
                <a:lnTo>
                  <a:pt x="964233" y="23047"/>
                </a:lnTo>
                <a:lnTo>
                  <a:pt x="939410" y="6193"/>
                </a:lnTo>
                <a:lnTo>
                  <a:pt x="909162" y="0"/>
                </a:lnTo>
                <a:close/>
              </a:path>
            </a:pathLst>
          </a:custGeom>
          <a:solidFill>
            <a:schemeClr val="accent5">
              <a:lumMod val="60000"/>
              <a:lumOff val="40000"/>
            </a:schemeClr>
          </a:solidFill>
        </p:spPr>
        <p:txBody>
          <a:bodyPr wrap="square" lIns="0" tIns="0" rIns="0" bIns="0" rtlCol="0"/>
          <a:lstStyle/>
          <a:p>
            <a:endParaRPr/>
          </a:p>
        </p:txBody>
      </p:sp>
      <p:sp>
        <p:nvSpPr>
          <p:cNvPr id="11" name="object 9">
            <a:extLst>
              <a:ext uri="{FF2B5EF4-FFF2-40B4-BE49-F238E27FC236}">
                <a16:creationId xmlns:a16="http://schemas.microsoft.com/office/drawing/2014/main" id="{9D68FEF7-5636-4EF3-AED2-36D3E57FCDBC}"/>
              </a:ext>
            </a:extLst>
          </p:cNvPr>
          <p:cNvSpPr/>
          <p:nvPr/>
        </p:nvSpPr>
        <p:spPr>
          <a:xfrm>
            <a:off x="2820817" y="2552499"/>
            <a:ext cx="987425" cy="746760"/>
          </a:xfrm>
          <a:custGeom>
            <a:avLst/>
            <a:gdLst/>
            <a:ahLst/>
            <a:cxnLst/>
            <a:rect l="l" t="t" r="r" b="b"/>
            <a:pathLst>
              <a:path w="987425" h="746760">
                <a:moveTo>
                  <a:pt x="78056" y="0"/>
                </a:moveTo>
                <a:lnTo>
                  <a:pt x="909162" y="0"/>
                </a:lnTo>
                <a:lnTo>
                  <a:pt x="939410" y="6193"/>
                </a:lnTo>
                <a:lnTo>
                  <a:pt x="964233" y="23047"/>
                </a:lnTo>
                <a:lnTo>
                  <a:pt x="981032" y="47974"/>
                </a:lnTo>
                <a:lnTo>
                  <a:pt x="987209" y="78386"/>
                </a:lnTo>
                <a:lnTo>
                  <a:pt x="987209" y="667974"/>
                </a:lnTo>
                <a:lnTo>
                  <a:pt x="981032" y="698409"/>
                </a:lnTo>
                <a:lnTo>
                  <a:pt x="964233" y="723302"/>
                </a:lnTo>
                <a:lnTo>
                  <a:pt x="939410" y="740106"/>
                </a:lnTo>
                <a:lnTo>
                  <a:pt x="909162" y="746273"/>
                </a:lnTo>
                <a:lnTo>
                  <a:pt x="78056" y="746273"/>
                </a:lnTo>
                <a:lnTo>
                  <a:pt x="47719" y="740106"/>
                </a:lnTo>
                <a:lnTo>
                  <a:pt x="22903" y="723302"/>
                </a:lnTo>
                <a:lnTo>
                  <a:pt x="6149" y="698409"/>
                </a:lnTo>
                <a:lnTo>
                  <a:pt x="0" y="667974"/>
                </a:lnTo>
                <a:lnTo>
                  <a:pt x="0" y="78386"/>
                </a:lnTo>
                <a:lnTo>
                  <a:pt x="6149" y="47974"/>
                </a:lnTo>
                <a:lnTo>
                  <a:pt x="22903" y="23047"/>
                </a:lnTo>
                <a:lnTo>
                  <a:pt x="47719" y="6193"/>
                </a:lnTo>
                <a:lnTo>
                  <a:pt x="78056" y="0"/>
                </a:lnTo>
                <a:close/>
              </a:path>
            </a:pathLst>
          </a:custGeom>
          <a:ln w="8397">
            <a:solidFill>
              <a:srgbClr val="000000"/>
            </a:solidFill>
          </a:ln>
        </p:spPr>
        <p:txBody>
          <a:bodyPr wrap="square" lIns="0" tIns="0" rIns="0" bIns="0" rtlCol="0"/>
          <a:lstStyle/>
          <a:p>
            <a:endParaRPr/>
          </a:p>
        </p:txBody>
      </p:sp>
      <p:sp>
        <p:nvSpPr>
          <p:cNvPr id="12" name="object 10">
            <a:extLst>
              <a:ext uri="{FF2B5EF4-FFF2-40B4-BE49-F238E27FC236}">
                <a16:creationId xmlns:a16="http://schemas.microsoft.com/office/drawing/2014/main" id="{CC56EC8D-AD25-464B-9036-C5A40FD353CD}"/>
              </a:ext>
            </a:extLst>
          </p:cNvPr>
          <p:cNvSpPr/>
          <p:nvPr/>
        </p:nvSpPr>
        <p:spPr>
          <a:xfrm>
            <a:off x="2898873" y="2552499"/>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E26ABF00-F7A3-4ECE-9DF7-AA2AFC5B5075}"/>
              </a:ext>
            </a:extLst>
          </p:cNvPr>
          <p:cNvSpPr txBox="1"/>
          <p:nvPr/>
        </p:nvSpPr>
        <p:spPr>
          <a:xfrm>
            <a:off x="2873708" y="2773569"/>
            <a:ext cx="440690" cy="276860"/>
          </a:xfrm>
          <a:prstGeom prst="rect">
            <a:avLst/>
          </a:prstGeom>
        </p:spPr>
        <p:txBody>
          <a:bodyPr vert="horz" wrap="square" lIns="0" tIns="12065" rIns="0" bIns="0" rtlCol="0">
            <a:spAutoFit/>
          </a:bodyPr>
          <a:lstStyle/>
          <a:p>
            <a:pPr marL="12700">
              <a:lnSpc>
                <a:spcPct val="100000"/>
              </a:lnSpc>
              <a:spcBef>
                <a:spcPts val="95"/>
              </a:spcBef>
            </a:pPr>
            <a:r>
              <a:rPr sz="1650" spc="-15" dirty="0">
                <a:latin typeface="Arial"/>
                <a:cs typeface="Arial"/>
              </a:rPr>
              <a:t>H</a:t>
            </a:r>
            <a:r>
              <a:rPr sz="1650" spc="-10" dirty="0">
                <a:latin typeface="Arial"/>
                <a:cs typeface="Arial"/>
              </a:rPr>
              <a:t>i</a:t>
            </a:r>
            <a:r>
              <a:rPr sz="1650" spc="-15" dirty="0">
                <a:latin typeface="Arial"/>
                <a:cs typeface="Arial"/>
              </a:rPr>
              <a:t>ve</a:t>
            </a:r>
            <a:endParaRPr sz="1650">
              <a:latin typeface="Arial"/>
              <a:cs typeface="Arial"/>
            </a:endParaRPr>
          </a:p>
        </p:txBody>
      </p:sp>
      <p:sp>
        <p:nvSpPr>
          <p:cNvPr id="15" name="object 12">
            <a:extLst>
              <a:ext uri="{FF2B5EF4-FFF2-40B4-BE49-F238E27FC236}">
                <a16:creationId xmlns:a16="http://schemas.microsoft.com/office/drawing/2014/main" id="{7B439174-749B-4FAF-9C63-A24BF4193181}"/>
              </a:ext>
            </a:extLst>
          </p:cNvPr>
          <p:cNvSpPr/>
          <p:nvPr/>
        </p:nvSpPr>
        <p:spPr>
          <a:xfrm>
            <a:off x="3285689" y="2752284"/>
            <a:ext cx="459102" cy="386548"/>
          </a:xfrm>
          <a:prstGeom prst="rect">
            <a:avLst/>
          </a:prstGeom>
          <a:blipFill>
            <a:blip r:embed="rId5" cstate="print"/>
            <a:stretch>
              <a:fillRect/>
            </a:stretch>
          </a:blipFill>
        </p:spPr>
        <p:txBody>
          <a:bodyPr wrap="square" lIns="0" tIns="0" rIns="0" bIns="0" rtlCol="0"/>
          <a:lstStyle/>
          <a:p>
            <a:endParaRPr/>
          </a:p>
        </p:txBody>
      </p:sp>
      <p:sp>
        <p:nvSpPr>
          <p:cNvPr id="16" name="object 13">
            <a:extLst>
              <a:ext uri="{FF2B5EF4-FFF2-40B4-BE49-F238E27FC236}">
                <a16:creationId xmlns:a16="http://schemas.microsoft.com/office/drawing/2014/main" id="{240D2B92-F7CD-46D0-8AFF-9162D70D4A52}"/>
              </a:ext>
            </a:extLst>
          </p:cNvPr>
          <p:cNvSpPr/>
          <p:nvPr/>
        </p:nvSpPr>
        <p:spPr>
          <a:xfrm>
            <a:off x="3872388" y="2552499"/>
            <a:ext cx="986790" cy="746760"/>
          </a:xfrm>
          <a:custGeom>
            <a:avLst/>
            <a:gdLst/>
            <a:ahLst/>
            <a:cxnLst/>
            <a:rect l="l" t="t" r="r" b="b"/>
            <a:pathLst>
              <a:path w="986789" h="746760">
                <a:moveTo>
                  <a:pt x="908504" y="0"/>
                </a:moveTo>
                <a:lnTo>
                  <a:pt x="78047" y="0"/>
                </a:lnTo>
                <a:lnTo>
                  <a:pt x="47434" y="6193"/>
                </a:lnTo>
                <a:lnTo>
                  <a:pt x="22651" y="23047"/>
                </a:lnTo>
                <a:lnTo>
                  <a:pt x="6055" y="47974"/>
                </a:lnTo>
                <a:lnTo>
                  <a:pt x="0" y="78386"/>
                </a:lnTo>
                <a:lnTo>
                  <a:pt x="0" y="667974"/>
                </a:lnTo>
                <a:lnTo>
                  <a:pt x="6055" y="698409"/>
                </a:lnTo>
                <a:lnTo>
                  <a:pt x="22651" y="723302"/>
                </a:lnTo>
                <a:lnTo>
                  <a:pt x="47434" y="740106"/>
                </a:lnTo>
                <a:lnTo>
                  <a:pt x="78047" y="746273"/>
                </a:lnTo>
                <a:lnTo>
                  <a:pt x="908504" y="746273"/>
                </a:lnTo>
                <a:lnTo>
                  <a:pt x="939117" y="740106"/>
                </a:lnTo>
                <a:lnTo>
                  <a:pt x="963899" y="723302"/>
                </a:lnTo>
                <a:lnTo>
                  <a:pt x="980496" y="698409"/>
                </a:lnTo>
                <a:lnTo>
                  <a:pt x="986551" y="667974"/>
                </a:lnTo>
                <a:lnTo>
                  <a:pt x="986551" y="78386"/>
                </a:lnTo>
                <a:lnTo>
                  <a:pt x="980496" y="47974"/>
                </a:lnTo>
                <a:lnTo>
                  <a:pt x="963899" y="23047"/>
                </a:lnTo>
                <a:lnTo>
                  <a:pt x="939117" y="6193"/>
                </a:lnTo>
                <a:lnTo>
                  <a:pt x="908504" y="0"/>
                </a:lnTo>
                <a:close/>
              </a:path>
            </a:pathLst>
          </a:custGeom>
          <a:solidFill>
            <a:schemeClr val="accent5">
              <a:lumMod val="60000"/>
              <a:lumOff val="40000"/>
            </a:schemeClr>
          </a:solidFill>
        </p:spPr>
        <p:txBody>
          <a:bodyPr wrap="square" lIns="0" tIns="0" rIns="0" bIns="0" rtlCol="0"/>
          <a:lstStyle/>
          <a:p>
            <a:endParaRPr/>
          </a:p>
        </p:txBody>
      </p:sp>
      <p:sp>
        <p:nvSpPr>
          <p:cNvPr id="17" name="object 14">
            <a:extLst>
              <a:ext uri="{FF2B5EF4-FFF2-40B4-BE49-F238E27FC236}">
                <a16:creationId xmlns:a16="http://schemas.microsoft.com/office/drawing/2014/main" id="{4DC04025-47F9-4811-AD20-BE4251BF7DDA}"/>
              </a:ext>
            </a:extLst>
          </p:cNvPr>
          <p:cNvSpPr/>
          <p:nvPr/>
        </p:nvSpPr>
        <p:spPr>
          <a:xfrm>
            <a:off x="3872388" y="2552499"/>
            <a:ext cx="986790" cy="746760"/>
          </a:xfrm>
          <a:custGeom>
            <a:avLst/>
            <a:gdLst/>
            <a:ahLst/>
            <a:cxnLst/>
            <a:rect l="l" t="t" r="r" b="b"/>
            <a:pathLst>
              <a:path w="986789" h="746760">
                <a:moveTo>
                  <a:pt x="78047" y="0"/>
                </a:moveTo>
                <a:lnTo>
                  <a:pt x="908504" y="0"/>
                </a:lnTo>
                <a:lnTo>
                  <a:pt x="939117" y="6193"/>
                </a:lnTo>
                <a:lnTo>
                  <a:pt x="963899" y="23047"/>
                </a:lnTo>
                <a:lnTo>
                  <a:pt x="980496" y="47974"/>
                </a:lnTo>
                <a:lnTo>
                  <a:pt x="986551" y="78386"/>
                </a:lnTo>
                <a:lnTo>
                  <a:pt x="986551" y="667974"/>
                </a:lnTo>
                <a:lnTo>
                  <a:pt x="980496" y="698409"/>
                </a:lnTo>
                <a:lnTo>
                  <a:pt x="963899" y="723302"/>
                </a:lnTo>
                <a:lnTo>
                  <a:pt x="939117" y="740106"/>
                </a:lnTo>
                <a:lnTo>
                  <a:pt x="908504" y="746273"/>
                </a:lnTo>
                <a:lnTo>
                  <a:pt x="78047" y="746273"/>
                </a:lnTo>
                <a:lnTo>
                  <a:pt x="47434" y="740106"/>
                </a:lnTo>
                <a:lnTo>
                  <a:pt x="22651" y="723302"/>
                </a:lnTo>
                <a:lnTo>
                  <a:pt x="6055" y="698409"/>
                </a:lnTo>
                <a:lnTo>
                  <a:pt x="0" y="667974"/>
                </a:lnTo>
                <a:lnTo>
                  <a:pt x="0" y="78386"/>
                </a:lnTo>
                <a:lnTo>
                  <a:pt x="6055" y="47974"/>
                </a:lnTo>
                <a:lnTo>
                  <a:pt x="22651" y="23047"/>
                </a:lnTo>
                <a:lnTo>
                  <a:pt x="47434" y="6193"/>
                </a:lnTo>
                <a:lnTo>
                  <a:pt x="78047" y="0"/>
                </a:lnTo>
                <a:close/>
              </a:path>
            </a:pathLst>
          </a:custGeom>
          <a:ln w="8397">
            <a:solidFill>
              <a:srgbClr val="000000"/>
            </a:solidFill>
          </a:ln>
        </p:spPr>
        <p:txBody>
          <a:bodyPr wrap="square" lIns="0" tIns="0" rIns="0" bIns="0" rtlCol="0"/>
          <a:lstStyle/>
          <a:p>
            <a:endParaRPr/>
          </a:p>
        </p:txBody>
      </p:sp>
      <p:sp>
        <p:nvSpPr>
          <p:cNvPr id="18" name="object 15">
            <a:extLst>
              <a:ext uri="{FF2B5EF4-FFF2-40B4-BE49-F238E27FC236}">
                <a16:creationId xmlns:a16="http://schemas.microsoft.com/office/drawing/2014/main" id="{3B45E603-ECB5-48FA-8D28-1EB0F172C047}"/>
              </a:ext>
            </a:extLst>
          </p:cNvPr>
          <p:cNvSpPr/>
          <p:nvPr/>
        </p:nvSpPr>
        <p:spPr>
          <a:xfrm>
            <a:off x="3950436" y="2552499"/>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19" name="object 16">
            <a:extLst>
              <a:ext uri="{FF2B5EF4-FFF2-40B4-BE49-F238E27FC236}">
                <a16:creationId xmlns:a16="http://schemas.microsoft.com/office/drawing/2014/main" id="{5A2B816D-BBFF-410D-A071-912BFC43A016}"/>
              </a:ext>
            </a:extLst>
          </p:cNvPr>
          <p:cNvSpPr txBox="1"/>
          <p:nvPr/>
        </p:nvSpPr>
        <p:spPr>
          <a:xfrm>
            <a:off x="4014484" y="2773569"/>
            <a:ext cx="326390" cy="276860"/>
          </a:xfrm>
          <a:prstGeom prst="rect">
            <a:avLst/>
          </a:prstGeom>
        </p:spPr>
        <p:txBody>
          <a:bodyPr vert="horz" wrap="square" lIns="0" tIns="12065" rIns="0" bIns="0" rtlCol="0">
            <a:spAutoFit/>
          </a:bodyPr>
          <a:lstStyle/>
          <a:p>
            <a:pPr marL="12700">
              <a:lnSpc>
                <a:spcPct val="100000"/>
              </a:lnSpc>
              <a:spcBef>
                <a:spcPts val="95"/>
              </a:spcBef>
            </a:pPr>
            <a:r>
              <a:rPr sz="1650" spc="-20" dirty="0">
                <a:latin typeface="Arial"/>
                <a:cs typeface="Arial"/>
              </a:rPr>
              <a:t>P</a:t>
            </a:r>
            <a:r>
              <a:rPr sz="1650" spc="-10" dirty="0">
                <a:latin typeface="Arial"/>
                <a:cs typeface="Arial"/>
              </a:rPr>
              <a:t>i</a:t>
            </a:r>
            <a:r>
              <a:rPr sz="1650" spc="-5" dirty="0">
                <a:latin typeface="Arial"/>
                <a:cs typeface="Arial"/>
              </a:rPr>
              <a:t>g</a:t>
            </a:r>
            <a:endParaRPr sz="1650" dirty="0">
              <a:latin typeface="Arial"/>
              <a:cs typeface="Arial"/>
            </a:endParaRPr>
          </a:p>
        </p:txBody>
      </p:sp>
      <p:sp>
        <p:nvSpPr>
          <p:cNvPr id="20" name="object 17">
            <a:extLst>
              <a:ext uri="{FF2B5EF4-FFF2-40B4-BE49-F238E27FC236}">
                <a16:creationId xmlns:a16="http://schemas.microsoft.com/office/drawing/2014/main" id="{8BCC5EEE-9232-4970-9D9E-09F7E7B7AD1B}"/>
              </a:ext>
            </a:extLst>
          </p:cNvPr>
          <p:cNvSpPr/>
          <p:nvPr/>
        </p:nvSpPr>
        <p:spPr>
          <a:xfrm>
            <a:off x="4469915" y="2759602"/>
            <a:ext cx="271373" cy="372086"/>
          </a:xfrm>
          <a:prstGeom prst="rect">
            <a:avLst/>
          </a:prstGeom>
          <a:blipFill>
            <a:blip r:embed="rId6" cstate="print"/>
            <a:stretch>
              <a:fillRect/>
            </a:stretch>
          </a:blipFill>
        </p:spPr>
        <p:txBody>
          <a:bodyPr wrap="square" lIns="0" tIns="0" rIns="0" bIns="0" rtlCol="0"/>
          <a:lstStyle/>
          <a:p>
            <a:endParaRPr/>
          </a:p>
        </p:txBody>
      </p:sp>
      <p:sp>
        <p:nvSpPr>
          <p:cNvPr id="21" name="object 18">
            <a:extLst>
              <a:ext uri="{FF2B5EF4-FFF2-40B4-BE49-F238E27FC236}">
                <a16:creationId xmlns:a16="http://schemas.microsoft.com/office/drawing/2014/main" id="{44538CB9-BEA3-413D-89B3-D7C484615FA7}"/>
              </a:ext>
            </a:extLst>
          </p:cNvPr>
          <p:cNvSpPr/>
          <p:nvPr/>
        </p:nvSpPr>
        <p:spPr>
          <a:xfrm>
            <a:off x="2322577" y="2541475"/>
            <a:ext cx="450850" cy="2308225"/>
          </a:xfrm>
          <a:custGeom>
            <a:avLst/>
            <a:gdLst/>
            <a:ahLst/>
            <a:cxnLst/>
            <a:rect l="l" t="t" r="r" b="b"/>
            <a:pathLst>
              <a:path w="450850" h="2308225">
                <a:moveTo>
                  <a:pt x="372662" y="0"/>
                </a:moveTo>
                <a:lnTo>
                  <a:pt x="78057" y="0"/>
                </a:lnTo>
                <a:lnTo>
                  <a:pt x="47717" y="6165"/>
                </a:lnTo>
                <a:lnTo>
                  <a:pt x="22901" y="22960"/>
                </a:lnTo>
                <a:lnTo>
                  <a:pt x="6148" y="47827"/>
                </a:lnTo>
                <a:lnTo>
                  <a:pt x="0" y="78212"/>
                </a:lnTo>
                <a:lnTo>
                  <a:pt x="0" y="2229717"/>
                </a:lnTo>
                <a:lnTo>
                  <a:pt x="6148" y="2260122"/>
                </a:lnTo>
                <a:lnTo>
                  <a:pt x="22901" y="2284991"/>
                </a:lnTo>
                <a:lnTo>
                  <a:pt x="47717" y="2301779"/>
                </a:lnTo>
                <a:lnTo>
                  <a:pt x="78057" y="2307941"/>
                </a:lnTo>
                <a:lnTo>
                  <a:pt x="372662" y="2307941"/>
                </a:lnTo>
                <a:lnTo>
                  <a:pt x="403182" y="2301779"/>
                </a:lnTo>
                <a:lnTo>
                  <a:pt x="427977" y="2284991"/>
                </a:lnTo>
                <a:lnTo>
                  <a:pt x="444630" y="2260122"/>
                </a:lnTo>
                <a:lnTo>
                  <a:pt x="450718" y="2229717"/>
                </a:lnTo>
                <a:lnTo>
                  <a:pt x="450718" y="78212"/>
                </a:lnTo>
                <a:lnTo>
                  <a:pt x="444630" y="47827"/>
                </a:lnTo>
                <a:lnTo>
                  <a:pt x="427977" y="22960"/>
                </a:lnTo>
                <a:lnTo>
                  <a:pt x="403182" y="6165"/>
                </a:lnTo>
                <a:lnTo>
                  <a:pt x="372662" y="0"/>
                </a:lnTo>
                <a:close/>
              </a:path>
            </a:pathLst>
          </a:custGeom>
          <a:solidFill>
            <a:srgbClr val="FFFFFF"/>
          </a:solidFill>
        </p:spPr>
        <p:txBody>
          <a:bodyPr wrap="square" lIns="0" tIns="0" rIns="0" bIns="0" rtlCol="0"/>
          <a:lstStyle/>
          <a:p>
            <a:endParaRPr/>
          </a:p>
        </p:txBody>
      </p:sp>
      <p:sp>
        <p:nvSpPr>
          <p:cNvPr id="22" name="object 19">
            <a:extLst>
              <a:ext uri="{FF2B5EF4-FFF2-40B4-BE49-F238E27FC236}">
                <a16:creationId xmlns:a16="http://schemas.microsoft.com/office/drawing/2014/main" id="{516D5202-3B23-45C7-995E-5C4346C76A33}"/>
              </a:ext>
            </a:extLst>
          </p:cNvPr>
          <p:cNvSpPr/>
          <p:nvPr/>
        </p:nvSpPr>
        <p:spPr>
          <a:xfrm>
            <a:off x="2322577" y="2541475"/>
            <a:ext cx="450850" cy="2308225"/>
          </a:xfrm>
          <a:custGeom>
            <a:avLst/>
            <a:gdLst/>
            <a:ahLst/>
            <a:cxnLst/>
            <a:rect l="l" t="t" r="r" b="b"/>
            <a:pathLst>
              <a:path w="450850" h="2308225">
                <a:moveTo>
                  <a:pt x="0" y="2229717"/>
                </a:moveTo>
                <a:lnTo>
                  <a:pt x="0" y="78212"/>
                </a:lnTo>
                <a:lnTo>
                  <a:pt x="6148" y="47827"/>
                </a:lnTo>
                <a:lnTo>
                  <a:pt x="22901" y="22960"/>
                </a:lnTo>
                <a:lnTo>
                  <a:pt x="47717" y="6165"/>
                </a:lnTo>
                <a:lnTo>
                  <a:pt x="78057" y="0"/>
                </a:lnTo>
                <a:lnTo>
                  <a:pt x="372662" y="0"/>
                </a:lnTo>
                <a:lnTo>
                  <a:pt x="403182" y="6165"/>
                </a:lnTo>
                <a:lnTo>
                  <a:pt x="427977" y="22960"/>
                </a:lnTo>
                <a:lnTo>
                  <a:pt x="444630" y="47827"/>
                </a:lnTo>
                <a:lnTo>
                  <a:pt x="450718" y="78212"/>
                </a:lnTo>
                <a:lnTo>
                  <a:pt x="450718" y="2229717"/>
                </a:lnTo>
                <a:lnTo>
                  <a:pt x="444630" y="2260122"/>
                </a:lnTo>
                <a:lnTo>
                  <a:pt x="427977" y="2284991"/>
                </a:lnTo>
                <a:lnTo>
                  <a:pt x="403182" y="2301779"/>
                </a:lnTo>
                <a:lnTo>
                  <a:pt x="372662" y="2307941"/>
                </a:lnTo>
                <a:lnTo>
                  <a:pt x="78057" y="2307941"/>
                </a:lnTo>
                <a:lnTo>
                  <a:pt x="47717" y="2301779"/>
                </a:lnTo>
                <a:lnTo>
                  <a:pt x="22901" y="2284991"/>
                </a:lnTo>
                <a:lnTo>
                  <a:pt x="6148" y="2260122"/>
                </a:lnTo>
                <a:lnTo>
                  <a:pt x="0" y="2229717"/>
                </a:lnTo>
                <a:close/>
              </a:path>
            </a:pathLst>
          </a:custGeom>
          <a:solidFill>
            <a:schemeClr val="accent5">
              <a:lumMod val="60000"/>
              <a:lumOff val="40000"/>
            </a:schemeClr>
          </a:solidFill>
          <a:ln w="8387">
            <a:solidFill>
              <a:srgbClr val="000000"/>
            </a:solidFill>
          </a:ln>
        </p:spPr>
        <p:txBody>
          <a:bodyPr wrap="square" lIns="0" tIns="0" rIns="0" bIns="0" rtlCol="0"/>
          <a:lstStyle/>
          <a:p>
            <a:endParaRPr/>
          </a:p>
        </p:txBody>
      </p:sp>
      <p:sp>
        <p:nvSpPr>
          <p:cNvPr id="23" name="object 20">
            <a:extLst>
              <a:ext uri="{FF2B5EF4-FFF2-40B4-BE49-F238E27FC236}">
                <a16:creationId xmlns:a16="http://schemas.microsoft.com/office/drawing/2014/main" id="{A442185A-0885-4E27-8FEA-42138253C175}"/>
              </a:ext>
            </a:extLst>
          </p:cNvPr>
          <p:cNvSpPr/>
          <p:nvPr/>
        </p:nvSpPr>
        <p:spPr>
          <a:xfrm>
            <a:off x="2322577" y="4771192"/>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24" name="object 21">
            <a:extLst>
              <a:ext uri="{FF2B5EF4-FFF2-40B4-BE49-F238E27FC236}">
                <a16:creationId xmlns:a16="http://schemas.microsoft.com/office/drawing/2014/main" id="{99F159D5-246C-42A5-ACB8-1AECD6D9CD92}"/>
              </a:ext>
            </a:extLst>
          </p:cNvPr>
          <p:cNvSpPr txBox="1"/>
          <p:nvPr/>
        </p:nvSpPr>
        <p:spPr>
          <a:xfrm>
            <a:off x="2403180" y="3736176"/>
            <a:ext cx="258445" cy="1024255"/>
          </a:xfrm>
          <a:prstGeom prst="rect">
            <a:avLst/>
          </a:prstGeom>
        </p:spPr>
        <p:txBody>
          <a:bodyPr vert="vert270" wrap="square" lIns="0" tIns="0" rIns="0" bIns="0" rtlCol="0">
            <a:spAutoFit/>
          </a:bodyPr>
          <a:lstStyle/>
          <a:p>
            <a:pPr marL="12700">
              <a:lnSpc>
                <a:spcPts val="1914"/>
              </a:lnSpc>
            </a:pPr>
            <a:r>
              <a:rPr sz="1650" spc="-10" dirty="0">
                <a:latin typeface="Arial"/>
                <a:cs typeface="Arial"/>
              </a:rPr>
              <a:t>Zookeeper</a:t>
            </a:r>
            <a:endParaRPr sz="1650">
              <a:latin typeface="Arial"/>
              <a:cs typeface="Arial"/>
            </a:endParaRPr>
          </a:p>
        </p:txBody>
      </p:sp>
      <p:sp>
        <p:nvSpPr>
          <p:cNvPr id="25" name="object 22">
            <a:extLst>
              <a:ext uri="{FF2B5EF4-FFF2-40B4-BE49-F238E27FC236}">
                <a16:creationId xmlns:a16="http://schemas.microsoft.com/office/drawing/2014/main" id="{7DC85C8E-4B9F-465A-B602-68E33FB79ACB}"/>
              </a:ext>
            </a:extLst>
          </p:cNvPr>
          <p:cNvSpPr/>
          <p:nvPr/>
        </p:nvSpPr>
        <p:spPr>
          <a:xfrm>
            <a:off x="2333543" y="2643246"/>
            <a:ext cx="420832" cy="287433"/>
          </a:xfrm>
          <a:prstGeom prst="rect">
            <a:avLst/>
          </a:prstGeom>
          <a:blipFill>
            <a:blip r:embed="rId7" cstate="print"/>
            <a:stretch>
              <a:fillRect/>
            </a:stretch>
          </a:blipFill>
        </p:spPr>
        <p:txBody>
          <a:bodyPr wrap="square" lIns="0" tIns="0" rIns="0" bIns="0" rtlCol="0"/>
          <a:lstStyle/>
          <a:p>
            <a:endParaRPr/>
          </a:p>
        </p:txBody>
      </p:sp>
      <p:sp>
        <p:nvSpPr>
          <p:cNvPr id="26" name="object 23">
            <a:extLst>
              <a:ext uri="{FF2B5EF4-FFF2-40B4-BE49-F238E27FC236}">
                <a16:creationId xmlns:a16="http://schemas.microsoft.com/office/drawing/2014/main" id="{50E9580F-AB1A-434F-8783-245AE44D173A}"/>
              </a:ext>
            </a:extLst>
          </p:cNvPr>
          <p:cNvSpPr/>
          <p:nvPr/>
        </p:nvSpPr>
        <p:spPr>
          <a:xfrm>
            <a:off x="4904503" y="2549895"/>
            <a:ext cx="451484" cy="1266190"/>
          </a:xfrm>
          <a:custGeom>
            <a:avLst/>
            <a:gdLst/>
            <a:ahLst/>
            <a:cxnLst/>
            <a:rect l="l" t="t" r="r" b="b"/>
            <a:pathLst>
              <a:path w="451485" h="1266189">
                <a:moveTo>
                  <a:pt x="373345" y="0"/>
                </a:moveTo>
                <a:lnTo>
                  <a:pt x="78047" y="0"/>
                </a:lnTo>
                <a:lnTo>
                  <a:pt x="47726" y="6194"/>
                </a:lnTo>
                <a:lnTo>
                  <a:pt x="22911" y="23057"/>
                </a:lnTo>
                <a:lnTo>
                  <a:pt x="6152" y="48010"/>
                </a:lnTo>
                <a:lnTo>
                  <a:pt x="0" y="78472"/>
                </a:lnTo>
                <a:lnTo>
                  <a:pt x="0" y="1187597"/>
                </a:lnTo>
                <a:lnTo>
                  <a:pt x="6152" y="1218302"/>
                </a:lnTo>
                <a:lnTo>
                  <a:pt x="22911" y="1243196"/>
                </a:lnTo>
                <a:lnTo>
                  <a:pt x="47726" y="1259888"/>
                </a:lnTo>
                <a:lnTo>
                  <a:pt x="78047" y="1265983"/>
                </a:lnTo>
                <a:lnTo>
                  <a:pt x="373345" y="1265983"/>
                </a:lnTo>
                <a:lnTo>
                  <a:pt x="403593" y="1259888"/>
                </a:lnTo>
                <a:lnTo>
                  <a:pt x="428416" y="1243196"/>
                </a:lnTo>
                <a:lnTo>
                  <a:pt x="445216" y="1218302"/>
                </a:lnTo>
                <a:lnTo>
                  <a:pt x="451393" y="1187597"/>
                </a:lnTo>
                <a:lnTo>
                  <a:pt x="451393" y="78472"/>
                </a:lnTo>
                <a:lnTo>
                  <a:pt x="445216" y="48010"/>
                </a:lnTo>
                <a:lnTo>
                  <a:pt x="428416" y="23057"/>
                </a:lnTo>
                <a:lnTo>
                  <a:pt x="403593" y="6194"/>
                </a:lnTo>
                <a:lnTo>
                  <a:pt x="373345" y="0"/>
                </a:lnTo>
                <a:close/>
              </a:path>
            </a:pathLst>
          </a:custGeom>
          <a:solidFill>
            <a:schemeClr val="accent5">
              <a:lumMod val="60000"/>
              <a:lumOff val="40000"/>
            </a:schemeClr>
          </a:solidFill>
        </p:spPr>
        <p:txBody>
          <a:bodyPr wrap="square" lIns="0" tIns="0" rIns="0" bIns="0" rtlCol="0"/>
          <a:lstStyle/>
          <a:p>
            <a:endParaRPr/>
          </a:p>
        </p:txBody>
      </p:sp>
      <p:sp>
        <p:nvSpPr>
          <p:cNvPr id="27" name="object 24">
            <a:extLst>
              <a:ext uri="{FF2B5EF4-FFF2-40B4-BE49-F238E27FC236}">
                <a16:creationId xmlns:a16="http://schemas.microsoft.com/office/drawing/2014/main" id="{805544B2-51F3-44D5-B01C-A6B371AE8489}"/>
              </a:ext>
            </a:extLst>
          </p:cNvPr>
          <p:cNvSpPr/>
          <p:nvPr/>
        </p:nvSpPr>
        <p:spPr>
          <a:xfrm>
            <a:off x="4904503" y="2549895"/>
            <a:ext cx="451484" cy="1266190"/>
          </a:xfrm>
          <a:custGeom>
            <a:avLst/>
            <a:gdLst/>
            <a:ahLst/>
            <a:cxnLst/>
            <a:rect l="l" t="t" r="r" b="b"/>
            <a:pathLst>
              <a:path w="451485" h="1266189">
                <a:moveTo>
                  <a:pt x="0" y="1187597"/>
                </a:moveTo>
                <a:lnTo>
                  <a:pt x="0" y="78472"/>
                </a:lnTo>
                <a:lnTo>
                  <a:pt x="6152" y="48010"/>
                </a:lnTo>
                <a:lnTo>
                  <a:pt x="22911" y="23057"/>
                </a:lnTo>
                <a:lnTo>
                  <a:pt x="47726" y="6194"/>
                </a:lnTo>
                <a:lnTo>
                  <a:pt x="78047" y="0"/>
                </a:lnTo>
                <a:lnTo>
                  <a:pt x="373345" y="0"/>
                </a:lnTo>
                <a:lnTo>
                  <a:pt x="403593" y="6194"/>
                </a:lnTo>
                <a:lnTo>
                  <a:pt x="428416" y="23057"/>
                </a:lnTo>
                <a:lnTo>
                  <a:pt x="445216" y="48010"/>
                </a:lnTo>
                <a:lnTo>
                  <a:pt x="451393" y="78472"/>
                </a:lnTo>
                <a:lnTo>
                  <a:pt x="451393" y="1187597"/>
                </a:lnTo>
                <a:lnTo>
                  <a:pt x="445216" y="1218302"/>
                </a:lnTo>
                <a:lnTo>
                  <a:pt x="428416" y="1243196"/>
                </a:lnTo>
                <a:lnTo>
                  <a:pt x="403593" y="1259887"/>
                </a:lnTo>
                <a:lnTo>
                  <a:pt x="373345" y="1265983"/>
                </a:lnTo>
                <a:lnTo>
                  <a:pt x="78047" y="1265983"/>
                </a:lnTo>
                <a:lnTo>
                  <a:pt x="47726" y="1259887"/>
                </a:lnTo>
                <a:lnTo>
                  <a:pt x="22911" y="1243196"/>
                </a:lnTo>
                <a:lnTo>
                  <a:pt x="6152" y="1218302"/>
                </a:lnTo>
                <a:lnTo>
                  <a:pt x="0" y="1187597"/>
                </a:lnTo>
                <a:close/>
              </a:path>
            </a:pathLst>
          </a:custGeom>
          <a:ln w="8388">
            <a:solidFill>
              <a:srgbClr val="000000"/>
            </a:solidFill>
          </a:ln>
        </p:spPr>
        <p:txBody>
          <a:bodyPr wrap="square" lIns="0" tIns="0" rIns="0" bIns="0" rtlCol="0"/>
          <a:lstStyle/>
          <a:p>
            <a:endParaRPr/>
          </a:p>
        </p:txBody>
      </p:sp>
      <p:sp>
        <p:nvSpPr>
          <p:cNvPr id="28" name="object 25">
            <a:extLst>
              <a:ext uri="{FF2B5EF4-FFF2-40B4-BE49-F238E27FC236}">
                <a16:creationId xmlns:a16="http://schemas.microsoft.com/office/drawing/2014/main" id="{B2559389-3CF6-43CD-9330-F672A2B4B5E3}"/>
              </a:ext>
            </a:extLst>
          </p:cNvPr>
          <p:cNvSpPr/>
          <p:nvPr/>
        </p:nvSpPr>
        <p:spPr>
          <a:xfrm>
            <a:off x="4904503" y="3737492"/>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29" name="object 26">
            <a:extLst>
              <a:ext uri="{FF2B5EF4-FFF2-40B4-BE49-F238E27FC236}">
                <a16:creationId xmlns:a16="http://schemas.microsoft.com/office/drawing/2014/main" id="{F8001D92-B055-4FD4-A320-0F6D3DB0DE83}"/>
              </a:ext>
            </a:extLst>
          </p:cNvPr>
          <p:cNvSpPr txBox="1"/>
          <p:nvPr/>
        </p:nvSpPr>
        <p:spPr>
          <a:xfrm>
            <a:off x="4997579" y="3092855"/>
            <a:ext cx="258445" cy="653415"/>
          </a:xfrm>
          <a:prstGeom prst="rect">
            <a:avLst/>
          </a:prstGeom>
        </p:spPr>
        <p:txBody>
          <a:bodyPr vert="vert270" wrap="square" lIns="0" tIns="0" rIns="0" bIns="0" rtlCol="0">
            <a:spAutoFit/>
          </a:bodyPr>
          <a:lstStyle/>
          <a:p>
            <a:pPr marL="12700">
              <a:lnSpc>
                <a:spcPts val="1914"/>
              </a:lnSpc>
            </a:pPr>
            <a:r>
              <a:rPr sz="1650" spc="-10" dirty="0">
                <a:latin typeface="Arial"/>
                <a:cs typeface="Arial"/>
              </a:rPr>
              <a:t>Giraph</a:t>
            </a:r>
            <a:endParaRPr sz="1650">
              <a:latin typeface="Arial"/>
              <a:cs typeface="Arial"/>
            </a:endParaRPr>
          </a:p>
        </p:txBody>
      </p:sp>
      <p:sp>
        <p:nvSpPr>
          <p:cNvPr id="30" name="object 27">
            <a:extLst>
              <a:ext uri="{FF2B5EF4-FFF2-40B4-BE49-F238E27FC236}">
                <a16:creationId xmlns:a16="http://schemas.microsoft.com/office/drawing/2014/main" id="{F6F66477-9340-467A-A4A9-C259508ADA7B}"/>
              </a:ext>
            </a:extLst>
          </p:cNvPr>
          <p:cNvSpPr/>
          <p:nvPr/>
        </p:nvSpPr>
        <p:spPr>
          <a:xfrm>
            <a:off x="4938286" y="2588472"/>
            <a:ext cx="370721" cy="453181"/>
          </a:xfrm>
          <a:prstGeom prst="rect">
            <a:avLst/>
          </a:prstGeom>
          <a:blipFill>
            <a:blip r:embed="rId8" cstate="print"/>
            <a:stretch>
              <a:fillRect/>
            </a:stretch>
          </a:blipFill>
        </p:spPr>
        <p:txBody>
          <a:bodyPr wrap="square" lIns="0" tIns="0" rIns="0" bIns="0" rtlCol="0"/>
          <a:lstStyle/>
          <a:p>
            <a:endParaRPr/>
          </a:p>
        </p:txBody>
      </p:sp>
      <p:sp>
        <p:nvSpPr>
          <p:cNvPr id="31" name="object 28">
            <a:extLst>
              <a:ext uri="{FF2B5EF4-FFF2-40B4-BE49-F238E27FC236}">
                <a16:creationId xmlns:a16="http://schemas.microsoft.com/office/drawing/2014/main" id="{9518568F-CCA3-41A1-9F4B-95393EAF6705}"/>
              </a:ext>
            </a:extLst>
          </p:cNvPr>
          <p:cNvSpPr/>
          <p:nvPr/>
        </p:nvSpPr>
        <p:spPr>
          <a:xfrm>
            <a:off x="5416360" y="2547985"/>
            <a:ext cx="450850" cy="1266190"/>
          </a:xfrm>
          <a:custGeom>
            <a:avLst/>
            <a:gdLst/>
            <a:ahLst/>
            <a:cxnLst/>
            <a:rect l="l" t="t" r="r" b="b"/>
            <a:pathLst>
              <a:path w="450850" h="1266189">
                <a:moveTo>
                  <a:pt x="372652" y="0"/>
                </a:moveTo>
                <a:lnTo>
                  <a:pt x="78047" y="0"/>
                </a:lnTo>
                <a:lnTo>
                  <a:pt x="47690" y="6193"/>
                </a:lnTo>
                <a:lnTo>
                  <a:pt x="22879" y="23047"/>
                </a:lnTo>
                <a:lnTo>
                  <a:pt x="6140" y="47974"/>
                </a:lnTo>
                <a:lnTo>
                  <a:pt x="0" y="78386"/>
                </a:lnTo>
                <a:lnTo>
                  <a:pt x="0" y="1187510"/>
                </a:lnTo>
                <a:lnTo>
                  <a:pt x="6140" y="1217972"/>
                </a:lnTo>
                <a:lnTo>
                  <a:pt x="22879" y="1242925"/>
                </a:lnTo>
                <a:lnTo>
                  <a:pt x="47690" y="1259789"/>
                </a:lnTo>
                <a:lnTo>
                  <a:pt x="78047" y="1265983"/>
                </a:lnTo>
                <a:lnTo>
                  <a:pt x="372652" y="1265983"/>
                </a:lnTo>
                <a:lnTo>
                  <a:pt x="402973" y="1259789"/>
                </a:lnTo>
                <a:lnTo>
                  <a:pt x="427788" y="1242925"/>
                </a:lnTo>
                <a:lnTo>
                  <a:pt x="444547" y="1217972"/>
                </a:lnTo>
                <a:lnTo>
                  <a:pt x="450700" y="1187510"/>
                </a:lnTo>
                <a:lnTo>
                  <a:pt x="450700" y="78386"/>
                </a:lnTo>
                <a:lnTo>
                  <a:pt x="444547" y="47974"/>
                </a:lnTo>
                <a:lnTo>
                  <a:pt x="427788" y="23047"/>
                </a:lnTo>
                <a:lnTo>
                  <a:pt x="402973" y="6193"/>
                </a:lnTo>
                <a:lnTo>
                  <a:pt x="372652" y="0"/>
                </a:lnTo>
                <a:close/>
              </a:path>
            </a:pathLst>
          </a:custGeom>
          <a:solidFill>
            <a:schemeClr val="accent5">
              <a:lumMod val="60000"/>
              <a:lumOff val="40000"/>
            </a:schemeClr>
          </a:solidFill>
        </p:spPr>
        <p:txBody>
          <a:bodyPr wrap="square" lIns="0" tIns="0" rIns="0" bIns="0" rtlCol="0"/>
          <a:lstStyle/>
          <a:p>
            <a:endParaRPr/>
          </a:p>
        </p:txBody>
      </p:sp>
      <p:sp>
        <p:nvSpPr>
          <p:cNvPr id="32" name="object 29">
            <a:extLst>
              <a:ext uri="{FF2B5EF4-FFF2-40B4-BE49-F238E27FC236}">
                <a16:creationId xmlns:a16="http://schemas.microsoft.com/office/drawing/2014/main" id="{4CF17FB7-C8A0-4A73-9378-612628D7C210}"/>
              </a:ext>
            </a:extLst>
          </p:cNvPr>
          <p:cNvSpPr/>
          <p:nvPr/>
        </p:nvSpPr>
        <p:spPr>
          <a:xfrm>
            <a:off x="5416360" y="2547985"/>
            <a:ext cx="450850" cy="1266190"/>
          </a:xfrm>
          <a:custGeom>
            <a:avLst/>
            <a:gdLst/>
            <a:ahLst/>
            <a:cxnLst/>
            <a:rect l="l" t="t" r="r" b="b"/>
            <a:pathLst>
              <a:path w="450850" h="1266189">
                <a:moveTo>
                  <a:pt x="0" y="1187510"/>
                </a:moveTo>
                <a:lnTo>
                  <a:pt x="0" y="78386"/>
                </a:lnTo>
                <a:lnTo>
                  <a:pt x="6140" y="47974"/>
                </a:lnTo>
                <a:lnTo>
                  <a:pt x="22879" y="23047"/>
                </a:lnTo>
                <a:lnTo>
                  <a:pt x="47690" y="6193"/>
                </a:lnTo>
                <a:lnTo>
                  <a:pt x="78047" y="0"/>
                </a:lnTo>
                <a:lnTo>
                  <a:pt x="372652" y="0"/>
                </a:lnTo>
                <a:lnTo>
                  <a:pt x="402973" y="6193"/>
                </a:lnTo>
                <a:lnTo>
                  <a:pt x="427788" y="23047"/>
                </a:lnTo>
                <a:lnTo>
                  <a:pt x="444547" y="47974"/>
                </a:lnTo>
                <a:lnTo>
                  <a:pt x="450700" y="78386"/>
                </a:lnTo>
                <a:lnTo>
                  <a:pt x="450700" y="1187510"/>
                </a:lnTo>
                <a:lnTo>
                  <a:pt x="444547" y="1217972"/>
                </a:lnTo>
                <a:lnTo>
                  <a:pt x="427788" y="1242925"/>
                </a:lnTo>
                <a:lnTo>
                  <a:pt x="402973" y="1259788"/>
                </a:lnTo>
                <a:lnTo>
                  <a:pt x="372652" y="1265983"/>
                </a:lnTo>
                <a:lnTo>
                  <a:pt x="78047" y="1265983"/>
                </a:lnTo>
                <a:lnTo>
                  <a:pt x="47690" y="1259788"/>
                </a:lnTo>
                <a:lnTo>
                  <a:pt x="22879" y="1242925"/>
                </a:lnTo>
                <a:lnTo>
                  <a:pt x="6140" y="1217972"/>
                </a:lnTo>
                <a:lnTo>
                  <a:pt x="0" y="1187510"/>
                </a:lnTo>
                <a:close/>
              </a:path>
            </a:pathLst>
          </a:custGeom>
          <a:ln w="8388">
            <a:solidFill>
              <a:srgbClr val="000000"/>
            </a:solidFill>
          </a:ln>
        </p:spPr>
        <p:txBody>
          <a:bodyPr wrap="square" lIns="0" tIns="0" rIns="0" bIns="0" rtlCol="0"/>
          <a:lstStyle/>
          <a:p>
            <a:endParaRPr/>
          </a:p>
        </p:txBody>
      </p:sp>
      <p:sp>
        <p:nvSpPr>
          <p:cNvPr id="33" name="object 30">
            <a:extLst>
              <a:ext uri="{FF2B5EF4-FFF2-40B4-BE49-F238E27FC236}">
                <a16:creationId xmlns:a16="http://schemas.microsoft.com/office/drawing/2014/main" id="{83A0622A-27C8-4FD1-8899-833934F0F3D2}"/>
              </a:ext>
            </a:extLst>
          </p:cNvPr>
          <p:cNvSpPr/>
          <p:nvPr/>
        </p:nvSpPr>
        <p:spPr>
          <a:xfrm>
            <a:off x="5416360" y="3735495"/>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34" name="object 31">
            <a:extLst>
              <a:ext uri="{FF2B5EF4-FFF2-40B4-BE49-F238E27FC236}">
                <a16:creationId xmlns:a16="http://schemas.microsoft.com/office/drawing/2014/main" id="{B29E2B40-A5B3-45A9-B968-E290956D4B58}"/>
              </a:ext>
            </a:extLst>
          </p:cNvPr>
          <p:cNvSpPr txBox="1"/>
          <p:nvPr/>
        </p:nvSpPr>
        <p:spPr>
          <a:xfrm>
            <a:off x="5509436" y="3177837"/>
            <a:ext cx="258445" cy="582295"/>
          </a:xfrm>
          <a:prstGeom prst="rect">
            <a:avLst/>
          </a:prstGeom>
        </p:spPr>
        <p:txBody>
          <a:bodyPr vert="vert270" wrap="square" lIns="0" tIns="0" rIns="0" bIns="0" rtlCol="0">
            <a:spAutoFit/>
          </a:bodyPr>
          <a:lstStyle/>
          <a:p>
            <a:pPr marL="12700">
              <a:lnSpc>
                <a:spcPts val="1914"/>
              </a:lnSpc>
            </a:pPr>
            <a:r>
              <a:rPr sz="1650" spc="-5" dirty="0">
                <a:latin typeface="Arial"/>
                <a:cs typeface="Arial"/>
              </a:rPr>
              <a:t>S</a:t>
            </a:r>
            <a:r>
              <a:rPr sz="1650" dirty="0">
                <a:latin typeface="Arial"/>
                <a:cs typeface="Arial"/>
              </a:rPr>
              <a:t>t</a:t>
            </a:r>
            <a:r>
              <a:rPr sz="1650" spc="-5" dirty="0">
                <a:latin typeface="Arial"/>
                <a:cs typeface="Arial"/>
              </a:rPr>
              <a:t>or</a:t>
            </a:r>
            <a:r>
              <a:rPr sz="1650" dirty="0">
                <a:latin typeface="Arial"/>
                <a:cs typeface="Arial"/>
              </a:rPr>
              <a:t>m</a:t>
            </a:r>
            <a:endParaRPr sz="1650">
              <a:latin typeface="Arial"/>
              <a:cs typeface="Arial"/>
            </a:endParaRPr>
          </a:p>
        </p:txBody>
      </p:sp>
      <p:sp>
        <p:nvSpPr>
          <p:cNvPr id="35" name="object 32">
            <a:extLst>
              <a:ext uri="{FF2B5EF4-FFF2-40B4-BE49-F238E27FC236}">
                <a16:creationId xmlns:a16="http://schemas.microsoft.com/office/drawing/2014/main" id="{8C7376EA-0136-4D96-BAC4-61F702455DE1}"/>
              </a:ext>
            </a:extLst>
          </p:cNvPr>
          <p:cNvSpPr/>
          <p:nvPr/>
        </p:nvSpPr>
        <p:spPr>
          <a:xfrm>
            <a:off x="5467034" y="2631545"/>
            <a:ext cx="336106" cy="369569"/>
          </a:xfrm>
          <a:prstGeom prst="rect">
            <a:avLst/>
          </a:prstGeom>
          <a:blipFill>
            <a:blip r:embed="rId9" cstate="print"/>
            <a:stretch>
              <a:fillRect/>
            </a:stretch>
          </a:blipFill>
        </p:spPr>
        <p:txBody>
          <a:bodyPr wrap="square" lIns="0" tIns="0" rIns="0" bIns="0" rtlCol="0"/>
          <a:lstStyle/>
          <a:p>
            <a:endParaRPr/>
          </a:p>
        </p:txBody>
      </p:sp>
      <p:sp>
        <p:nvSpPr>
          <p:cNvPr id="36" name="object 33">
            <a:extLst>
              <a:ext uri="{FF2B5EF4-FFF2-40B4-BE49-F238E27FC236}">
                <a16:creationId xmlns:a16="http://schemas.microsoft.com/office/drawing/2014/main" id="{1DFDA895-B5CD-47CC-9D9C-AF10E8A2BD2E}"/>
              </a:ext>
            </a:extLst>
          </p:cNvPr>
          <p:cNvSpPr/>
          <p:nvPr/>
        </p:nvSpPr>
        <p:spPr>
          <a:xfrm>
            <a:off x="5930035" y="2550502"/>
            <a:ext cx="450850" cy="1265555"/>
          </a:xfrm>
          <a:custGeom>
            <a:avLst/>
            <a:gdLst/>
            <a:ahLst/>
            <a:cxnLst/>
            <a:rect l="l" t="t" r="r" b="b"/>
            <a:pathLst>
              <a:path w="450850" h="1265554">
                <a:moveTo>
                  <a:pt x="372652" y="0"/>
                </a:moveTo>
                <a:lnTo>
                  <a:pt x="78047" y="0"/>
                </a:lnTo>
                <a:lnTo>
                  <a:pt x="47799" y="6108"/>
                </a:lnTo>
                <a:lnTo>
                  <a:pt x="22976" y="22830"/>
                </a:lnTo>
                <a:lnTo>
                  <a:pt x="6177" y="47754"/>
                </a:lnTo>
                <a:lnTo>
                  <a:pt x="0" y="78472"/>
                </a:lnTo>
                <a:lnTo>
                  <a:pt x="0" y="1186989"/>
                </a:lnTo>
                <a:lnTo>
                  <a:pt x="6177" y="1217694"/>
                </a:lnTo>
                <a:lnTo>
                  <a:pt x="22976" y="1242589"/>
                </a:lnTo>
                <a:lnTo>
                  <a:pt x="47799" y="1259280"/>
                </a:lnTo>
                <a:lnTo>
                  <a:pt x="78047" y="1265375"/>
                </a:lnTo>
                <a:lnTo>
                  <a:pt x="372652" y="1265375"/>
                </a:lnTo>
                <a:lnTo>
                  <a:pt x="403010" y="1259280"/>
                </a:lnTo>
                <a:lnTo>
                  <a:pt x="427821" y="1242589"/>
                </a:lnTo>
                <a:lnTo>
                  <a:pt x="444559" y="1217694"/>
                </a:lnTo>
                <a:lnTo>
                  <a:pt x="450700" y="1186989"/>
                </a:lnTo>
                <a:lnTo>
                  <a:pt x="450700" y="78472"/>
                </a:lnTo>
                <a:lnTo>
                  <a:pt x="444559" y="47754"/>
                </a:lnTo>
                <a:lnTo>
                  <a:pt x="427821" y="22830"/>
                </a:lnTo>
                <a:lnTo>
                  <a:pt x="403010" y="6108"/>
                </a:lnTo>
                <a:lnTo>
                  <a:pt x="372652" y="0"/>
                </a:lnTo>
                <a:close/>
              </a:path>
            </a:pathLst>
          </a:custGeom>
          <a:solidFill>
            <a:srgbClr val="FFFFFF"/>
          </a:solidFill>
        </p:spPr>
        <p:txBody>
          <a:bodyPr wrap="square" lIns="0" tIns="0" rIns="0" bIns="0" rtlCol="0"/>
          <a:lstStyle/>
          <a:p>
            <a:endParaRPr/>
          </a:p>
        </p:txBody>
      </p:sp>
      <p:sp>
        <p:nvSpPr>
          <p:cNvPr id="37" name="object 34">
            <a:extLst>
              <a:ext uri="{FF2B5EF4-FFF2-40B4-BE49-F238E27FC236}">
                <a16:creationId xmlns:a16="http://schemas.microsoft.com/office/drawing/2014/main" id="{9ECBA69A-027D-4D39-89EE-C48D3D284C1E}"/>
              </a:ext>
            </a:extLst>
          </p:cNvPr>
          <p:cNvSpPr/>
          <p:nvPr/>
        </p:nvSpPr>
        <p:spPr>
          <a:xfrm>
            <a:off x="5930035" y="2550502"/>
            <a:ext cx="450850" cy="1265555"/>
          </a:xfrm>
          <a:custGeom>
            <a:avLst/>
            <a:gdLst/>
            <a:ahLst/>
            <a:cxnLst/>
            <a:rect l="l" t="t" r="r" b="b"/>
            <a:pathLst>
              <a:path w="450850" h="1265554">
                <a:moveTo>
                  <a:pt x="0" y="1186989"/>
                </a:moveTo>
                <a:lnTo>
                  <a:pt x="0" y="78472"/>
                </a:lnTo>
                <a:lnTo>
                  <a:pt x="6177" y="47754"/>
                </a:lnTo>
                <a:lnTo>
                  <a:pt x="22976" y="22830"/>
                </a:lnTo>
                <a:lnTo>
                  <a:pt x="47799" y="6108"/>
                </a:lnTo>
                <a:lnTo>
                  <a:pt x="78047" y="0"/>
                </a:lnTo>
                <a:lnTo>
                  <a:pt x="372652" y="0"/>
                </a:lnTo>
                <a:lnTo>
                  <a:pt x="403010" y="6108"/>
                </a:lnTo>
                <a:lnTo>
                  <a:pt x="427821" y="22830"/>
                </a:lnTo>
                <a:lnTo>
                  <a:pt x="444559" y="47754"/>
                </a:lnTo>
                <a:lnTo>
                  <a:pt x="450700" y="78472"/>
                </a:lnTo>
                <a:lnTo>
                  <a:pt x="450700" y="1186989"/>
                </a:lnTo>
                <a:lnTo>
                  <a:pt x="444559" y="1217694"/>
                </a:lnTo>
                <a:lnTo>
                  <a:pt x="427821" y="1242589"/>
                </a:lnTo>
                <a:lnTo>
                  <a:pt x="403010" y="1259280"/>
                </a:lnTo>
                <a:lnTo>
                  <a:pt x="372652" y="1265375"/>
                </a:lnTo>
                <a:lnTo>
                  <a:pt x="78047" y="1265375"/>
                </a:lnTo>
                <a:lnTo>
                  <a:pt x="47799" y="1259280"/>
                </a:lnTo>
                <a:lnTo>
                  <a:pt x="22976" y="1242589"/>
                </a:lnTo>
                <a:lnTo>
                  <a:pt x="6177" y="1217694"/>
                </a:lnTo>
                <a:lnTo>
                  <a:pt x="0" y="1186989"/>
                </a:lnTo>
                <a:close/>
              </a:path>
            </a:pathLst>
          </a:custGeom>
          <a:solidFill>
            <a:schemeClr val="accent5">
              <a:lumMod val="60000"/>
              <a:lumOff val="40000"/>
            </a:schemeClr>
          </a:solidFill>
          <a:ln w="8388">
            <a:solidFill>
              <a:srgbClr val="000000"/>
            </a:solidFill>
          </a:ln>
        </p:spPr>
        <p:txBody>
          <a:bodyPr wrap="square" lIns="0" tIns="0" rIns="0" bIns="0" rtlCol="0"/>
          <a:lstStyle/>
          <a:p>
            <a:endParaRPr/>
          </a:p>
        </p:txBody>
      </p:sp>
      <p:sp>
        <p:nvSpPr>
          <p:cNvPr id="38" name="object 35">
            <a:extLst>
              <a:ext uri="{FF2B5EF4-FFF2-40B4-BE49-F238E27FC236}">
                <a16:creationId xmlns:a16="http://schemas.microsoft.com/office/drawing/2014/main" id="{2962B2D1-A5C0-4CBF-B349-F32F0EB57598}"/>
              </a:ext>
            </a:extLst>
          </p:cNvPr>
          <p:cNvSpPr/>
          <p:nvPr/>
        </p:nvSpPr>
        <p:spPr>
          <a:xfrm>
            <a:off x="5930035" y="3737492"/>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39" name="object 36">
            <a:extLst>
              <a:ext uri="{FF2B5EF4-FFF2-40B4-BE49-F238E27FC236}">
                <a16:creationId xmlns:a16="http://schemas.microsoft.com/office/drawing/2014/main" id="{855F095B-2241-487B-BC23-78FF5AA3D399}"/>
              </a:ext>
            </a:extLst>
          </p:cNvPr>
          <p:cNvSpPr txBox="1"/>
          <p:nvPr/>
        </p:nvSpPr>
        <p:spPr>
          <a:xfrm>
            <a:off x="6023111" y="3164718"/>
            <a:ext cx="258445" cy="571500"/>
          </a:xfrm>
          <a:prstGeom prst="rect">
            <a:avLst/>
          </a:prstGeom>
        </p:spPr>
        <p:txBody>
          <a:bodyPr vert="vert270" wrap="square" lIns="0" tIns="0" rIns="0" bIns="0" rtlCol="0">
            <a:spAutoFit/>
          </a:bodyPr>
          <a:lstStyle/>
          <a:p>
            <a:pPr marL="12700">
              <a:lnSpc>
                <a:spcPts val="1914"/>
              </a:lnSpc>
            </a:pPr>
            <a:r>
              <a:rPr sz="1650" spc="-10" dirty="0">
                <a:latin typeface="Arial"/>
                <a:cs typeface="Arial"/>
              </a:rPr>
              <a:t>Spark</a:t>
            </a:r>
            <a:endParaRPr sz="1650">
              <a:latin typeface="Arial"/>
              <a:cs typeface="Arial"/>
            </a:endParaRPr>
          </a:p>
        </p:txBody>
      </p:sp>
      <p:sp>
        <p:nvSpPr>
          <p:cNvPr id="40" name="object 37">
            <a:extLst>
              <a:ext uri="{FF2B5EF4-FFF2-40B4-BE49-F238E27FC236}">
                <a16:creationId xmlns:a16="http://schemas.microsoft.com/office/drawing/2014/main" id="{F0CE68C8-3AFE-41ED-9859-38CEA970D008}"/>
              </a:ext>
            </a:extLst>
          </p:cNvPr>
          <p:cNvSpPr/>
          <p:nvPr/>
        </p:nvSpPr>
        <p:spPr>
          <a:xfrm>
            <a:off x="5975599" y="2619704"/>
            <a:ext cx="274387" cy="444760"/>
          </a:xfrm>
          <a:prstGeom prst="rect">
            <a:avLst/>
          </a:prstGeom>
          <a:blipFill>
            <a:blip r:embed="rId10" cstate="print"/>
            <a:stretch>
              <a:fillRect/>
            </a:stretch>
          </a:blipFill>
        </p:spPr>
        <p:txBody>
          <a:bodyPr wrap="square" lIns="0" tIns="0" rIns="0" bIns="0" rtlCol="0"/>
          <a:lstStyle/>
          <a:p>
            <a:endParaRPr/>
          </a:p>
        </p:txBody>
      </p:sp>
      <p:sp>
        <p:nvSpPr>
          <p:cNvPr id="41" name="object 38">
            <a:extLst>
              <a:ext uri="{FF2B5EF4-FFF2-40B4-BE49-F238E27FC236}">
                <a16:creationId xmlns:a16="http://schemas.microsoft.com/office/drawing/2014/main" id="{9184B76D-B5B4-40A0-B05E-19CBB8A06CBC}"/>
              </a:ext>
            </a:extLst>
          </p:cNvPr>
          <p:cNvSpPr/>
          <p:nvPr/>
        </p:nvSpPr>
        <p:spPr>
          <a:xfrm>
            <a:off x="2836305" y="3360145"/>
            <a:ext cx="2007870" cy="452755"/>
          </a:xfrm>
          <a:custGeom>
            <a:avLst/>
            <a:gdLst/>
            <a:ahLst/>
            <a:cxnLst/>
            <a:rect l="l" t="t" r="r" b="b"/>
            <a:pathLst>
              <a:path w="2007870" h="452754">
                <a:moveTo>
                  <a:pt x="1929774" y="0"/>
                </a:moveTo>
                <a:lnTo>
                  <a:pt x="78056" y="0"/>
                </a:lnTo>
                <a:lnTo>
                  <a:pt x="47715" y="6108"/>
                </a:lnTo>
                <a:lnTo>
                  <a:pt x="22899" y="22830"/>
                </a:lnTo>
                <a:lnTo>
                  <a:pt x="6148" y="47754"/>
                </a:lnTo>
                <a:lnTo>
                  <a:pt x="0" y="78472"/>
                </a:lnTo>
                <a:lnTo>
                  <a:pt x="0" y="374135"/>
                </a:lnTo>
                <a:lnTo>
                  <a:pt x="6148" y="404547"/>
                </a:lnTo>
                <a:lnTo>
                  <a:pt x="22899" y="429474"/>
                </a:lnTo>
                <a:lnTo>
                  <a:pt x="47715" y="446328"/>
                </a:lnTo>
                <a:lnTo>
                  <a:pt x="78056" y="452521"/>
                </a:lnTo>
                <a:lnTo>
                  <a:pt x="1929774" y="452521"/>
                </a:lnTo>
                <a:lnTo>
                  <a:pt x="1959981" y="446328"/>
                </a:lnTo>
                <a:lnTo>
                  <a:pt x="1984714" y="429474"/>
                </a:lnTo>
                <a:lnTo>
                  <a:pt x="2001425" y="404547"/>
                </a:lnTo>
                <a:lnTo>
                  <a:pt x="2007561" y="374135"/>
                </a:lnTo>
                <a:lnTo>
                  <a:pt x="2007561" y="78472"/>
                </a:lnTo>
                <a:lnTo>
                  <a:pt x="2001425" y="47754"/>
                </a:lnTo>
                <a:lnTo>
                  <a:pt x="1984714" y="22830"/>
                </a:lnTo>
                <a:lnTo>
                  <a:pt x="1959981" y="6108"/>
                </a:lnTo>
                <a:lnTo>
                  <a:pt x="1929774" y="0"/>
                </a:lnTo>
                <a:close/>
              </a:path>
            </a:pathLst>
          </a:custGeom>
          <a:solidFill>
            <a:srgbClr val="FFFFFF"/>
          </a:solidFill>
        </p:spPr>
        <p:txBody>
          <a:bodyPr wrap="square" lIns="0" tIns="0" rIns="0" bIns="0" rtlCol="0"/>
          <a:lstStyle/>
          <a:p>
            <a:endParaRPr/>
          </a:p>
        </p:txBody>
      </p:sp>
      <p:sp>
        <p:nvSpPr>
          <p:cNvPr id="42" name="object 39">
            <a:extLst>
              <a:ext uri="{FF2B5EF4-FFF2-40B4-BE49-F238E27FC236}">
                <a16:creationId xmlns:a16="http://schemas.microsoft.com/office/drawing/2014/main" id="{49D2DD0A-6EDF-41AC-A570-062F36F91772}"/>
              </a:ext>
            </a:extLst>
          </p:cNvPr>
          <p:cNvSpPr/>
          <p:nvPr/>
        </p:nvSpPr>
        <p:spPr>
          <a:xfrm>
            <a:off x="2836305" y="3360145"/>
            <a:ext cx="2007870" cy="452755"/>
          </a:xfrm>
          <a:custGeom>
            <a:avLst/>
            <a:gdLst/>
            <a:ahLst/>
            <a:cxnLst/>
            <a:rect l="l" t="t" r="r" b="b"/>
            <a:pathLst>
              <a:path w="2007870" h="452754">
                <a:moveTo>
                  <a:pt x="78056" y="0"/>
                </a:moveTo>
                <a:lnTo>
                  <a:pt x="1929774" y="0"/>
                </a:lnTo>
                <a:lnTo>
                  <a:pt x="1959981" y="6108"/>
                </a:lnTo>
                <a:lnTo>
                  <a:pt x="1984714" y="22830"/>
                </a:lnTo>
                <a:lnTo>
                  <a:pt x="2001425" y="47754"/>
                </a:lnTo>
                <a:lnTo>
                  <a:pt x="2007561" y="78472"/>
                </a:lnTo>
                <a:lnTo>
                  <a:pt x="2007561" y="374135"/>
                </a:lnTo>
                <a:lnTo>
                  <a:pt x="2001425" y="404547"/>
                </a:lnTo>
                <a:lnTo>
                  <a:pt x="1984714" y="429474"/>
                </a:lnTo>
                <a:lnTo>
                  <a:pt x="1959981" y="446328"/>
                </a:lnTo>
                <a:lnTo>
                  <a:pt x="1929774" y="452521"/>
                </a:lnTo>
                <a:lnTo>
                  <a:pt x="78056" y="452521"/>
                </a:lnTo>
                <a:lnTo>
                  <a:pt x="47715" y="446328"/>
                </a:lnTo>
                <a:lnTo>
                  <a:pt x="22899" y="429474"/>
                </a:lnTo>
                <a:lnTo>
                  <a:pt x="6148" y="404547"/>
                </a:lnTo>
                <a:lnTo>
                  <a:pt x="0" y="374135"/>
                </a:lnTo>
                <a:lnTo>
                  <a:pt x="0" y="78472"/>
                </a:lnTo>
                <a:lnTo>
                  <a:pt x="6148" y="47754"/>
                </a:lnTo>
                <a:lnTo>
                  <a:pt x="22899" y="22830"/>
                </a:lnTo>
                <a:lnTo>
                  <a:pt x="47715" y="6108"/>
                </a:lnTo>
                <a:lnTo>
                  <a:pt x="78056" y="0"/>
                </a:lnTo>
                <a:close/>
              </a:path>
            </a:pathLst>
          </a:custGeom>
          <a:ln w="8403">
            <a:solidFill>
              <a:srgbClr val="000000"/>
            </a:solidFill>
          </a:ln>
        </p:spPr>
        <p:txBody>
          <a:bodyPr wrap="square" lIns="0" tIns="0" rIns="0" bIns="0" rtlCol="0"/>
          <a:lstStyle/>
          <a:p>
            <a:endParaRPr/>
          </a:p>
        </p:txBody>
      </p:sp>
      <p:sp>
        <p:nvSpPr>
          <p:cNvPr id="43" name="object 40">
            <a:extLst>
              <a:ext uri="{FF2B5EF4-FFF2-40B4-BE49-F238E27FC236}">
                <a16:creationId xmlns:a16="http://schemas.microsoft.com/office/drawing/2014/main" id="{19C1AC05-3BBF-4849-BA99-56652D240110}"/>
              </a:ext>
            </a:extLst>
          </p:cNvPr>
          <p:cNvSpPr/>
          <p:nvPr/>
        </p:nvSpPr>
        <p:spPr>
          <a:xfrm>
            <a:off x="2914361" y="3360145"/>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44" name="object 41">
            <a:extLst>
              <a:ext uri="{FF2B5EF4-FFF2-40B4-BE49-F238E27FC236}">
                <a16:creationId xmlns:a16="http://schemas.microsoft.com/office/drawing/2014/main" id="{60C398D8-18DA-4698-AB25-AF994DF0AC32}"/>
              </a:ext>
            </a:extLst>
          </p:cNvPr>
          <p:cNvSpPr/>
          <p:nvPr/>
        </p:nvSpPr>
        <p:spPr>
          <a:xfrm>
            <a:off x="4083056" y="3435389"/>
            <a:ext cx="710266" cy="291703"/>
          </a:xfrm>
          <a:prstGeom prst="rect">
            <a:avLst/>
          </a:prstGeom>
          <a:blipFill>
            <a:blip r:embed="rId11" cstate="print"/>
            <a:stretch>
              <a:fillRect/>
            </a:stretch>
          </a:blipFill>
        </p:spPr>
        <p:txBody>
          <a:bodyPr wrap="square" lIns="0" tIns="0" rIns="0" bIns="0" rtlCol="0"/>
          <a:lstStyle/>
          <a:p>
            <a:endParaRPr/>
          </a:p>
        </p:txBody>
      </p:sp>
      <p:sp>
        <p:nvSpPr>
          <p:cNvPr id="45" name="object 42">
            <a:extLst>
              <a:ext uri="{FF2B5EF4-FFF2-40B4-BE49-F238E27FC236}">
                <a16:creationId xmlns:a16="http://schemas.microsoft.com/office/drawing/2014/main" id="{160D014B-251B-4985-8E12-BAACD9A6CE6D}"/>
              </a:ext>
            </a:extLst>
          </p:cNvPr>
          <p:cNvSpPr/>
          <p:nvPr/>
        </p:nvSpPr>
        <p:spPr>
          <a:xfrm>
            <a:off x="2836305" y="3883153"/>
            <a:ext cx="4039235" cy="452755"/>
          </a:xfrm>
          <a:custGeom>
            <a:avLst/>
            <a:gdLst/>
            <a:ahLst/>
            <a:cxnLst/>
            <a:rect l="l" t="t" r="r" b="b"/>
            <a:pathLst>
              <a:path w="4039235" h="452754">
                <a:moveTo>
                  <a:pt x="3960741" y="0"/>
                </a:moveTo>
                <a:lnTo>
                  <a:pt x="78056" y="0"/>
                </a:lnTo>
                <a:lnTo>
                  <a:pt x="47715" y="6194"/>
                </a:lnTo>
                <a:lnTo>
                  <a:pt x="22899" y="23057"/>
                </a:lnTo>
                <a:lnTo>
                  <a:pt x="6148" y="48010"/>
                </a:lnTo>
                <a:lnTo>
                  <a:pt x="0" y="78472"/>
                </a:lnTo>
                <a:lnTo>
                  <a:pt x="0" y="374091"/>
                </a:lnTo>
                <a:lnTo>
                  <a:pt x="6148" y="404801"/>
                </a:lnTo>
                <a:lnTo>
                  <a:pt x="22899" y="429714"/>
                </a:lnTo>
                <a:lnTo>
                  <a:pt x="47715" y="446425"/>
                </a:lnTo>
                <a:lnTo>
                  <a:pt x="78056" y="452530"/>
                </a:lnTo>
                <a:lnTo>
                  <a:pt x="3960741" y="452530"/>
                </a:lnTo>
                <a:lnTo>
                  <a:pt x="3991002" y="446425"/>
                </a:lnTo>
                <a:lnTo>
                  <a:pt x="4015855" y="429714"/>
                </a:lnTo>
                <a:lnTo>
                  <a:pt x="4032684" y="404801"/>
                </a:lnTo>
                <a:lnTo>
                  <a:pt x="4038875" y="374091"/>
                </a:lnTo>
                <a:lnTo>
                  <a:pt x="4038875" y="78472"/>
                </a:lnTo>
                <a:lnTo>
                  <a:pt x="4032684" y="48010"/>
                </a:lnTo>
                <a:lnTo>
                  <a:pt x="4015855" y="23057"/>
                </a:lnTo>
                <a:lnTo>
                  <a:pt x="3991002" y="6194"/>
                </a:lnTo>
                <a:lnTo>
                  <a:pt x="3960741" y="0"/>
                </a:lnTo>
                <a:close/>
              </a:path>
            </a:pathLst>
          </a:custGeom>
          <a:solidFill>
            <a:srgbClr val="FFFFFF"/>
          </a:solidFill>
        </p:spPr>
        <p:txBody>
          <a:bodyPr wrap="square" lIns="0" tIns="0" rIns="0" bIns="0" rtlCol="0"/>
          <a:lstStyle/>
          <a:p>
            <a:endParaRPr/>
          </a:p>
        </p:txBody>
      </p:sp>
      <p:sp>
        <p:nvSpPr>
          <p:cNvPr id="46" name="object 43">
            <a:extLst>
              <a:ext uri="{FF2B5EF4-FFF2-40B4-BE49-F238E27FC236}">
                <a16:creationId xmlns:a16="http://schemas.microsoft.com/office/drawing/2014/main" id="{B823E615-DD76-4BA4-B013-0E3A2645A082}"/>
              </a:ext>
            </a:extLst>
          </p:cNvPr>
          <p:cNvSpPr/>
          <p:nvPr/>
        </p:nvSpPr>
        <p:spPr>
          <a:xfrm>
            <a:off x="2836305" y="3883153"/>
            <a:ext cx="4039235" cy="452755"/>
          </a:xfrm>
          <a:custGeom>
            <a:avLst/>
            <a:gdLst/>
            <a:ahLst/>
            <a:cxnLst/>
            <a:rect l="l" t="t" r="r" b="b"/>
            <a:pathLst>
              <a:path w="4039235" h="452754">
                <a:moveTo>
                  <a:pt x="78056" y="0"/>
                </a:moveTo>
                <a:lnTo>
                  <a:pt x="3960741" y="0"/>
                </a:lnTo>
                <a:lnTo>
                  <a:pt x="3991002" y="6194"/>
                </a:lnTo>
                <a:lnTo>
                  <a:pt x="4015855" y="23057"/>
                </a:lnTo>
                <a:lnTo>
                  <a:pt x="4032684" y="48010"/>
                </a:lnTo>
                <a:lnTo>
                  <a:pt x="4038875" y="78472"/>
                </a:lnTo>
                <a:lnTo>
                  <a:pt x="4038875" y="374091"/>
                </a:lnTo>
                <a:lnTo>
                  <a:pt x="4032684" y="404801"/>
                </a:lnTo>
                <a:lnTo>
                  <a:pt x="4015855" y="429714"/>
                </a:lnTo>
                <a:lnTo>
                  <a:pt x="3991002" y="446425"/>
                </a:lnTo>
                <a:lnTo>
                  <a:pt x="3960741" y="452530"/>
                </a:lnTo>
                <a:lnTo>
                  <a:pt x="78056" y="452530"/>
                </a:lnTo>
                <a:lnTo>
                  <a:pt x="47715" y="446425"/>
                </a:lnTo>
                <a:lnTo>
                  <a:pt x="22899" y="429714"/>
                </a:lnTo>
                <a:lnTo>
                  <a:pt x="6148" y="404801"/>
                </a:lnTo>
                <a:lnTo>
                  <a:pt x="0" y="374091"/>
                </a:lnTo>
                <a:lnTo>
                  <a:pt x="0" y="78472"/>
                </a:lnTo>
                <a:lnTo>
                  <a:pt x="6148" y="48010"/>
                </a:lnTo>
                <a:lnTo>
                  <a:pt x="22899" y="23057"/>
                </a:lnTo>
                <a:lnTo>
                  <a:pt x="47715" y="6194"/>
                </a:lnTo>
                <a:lnTo>
                  <a:pt x="78056" y="0"/>
                </a:lnTo>
                <a:close/>
              </a:path>
            </a:pathLst>
          </a:custGeom>
          <a:ln w="8403">
            <a:solidFill>
              <a:srgbClr val="000000"/>
            </a:solidFill>
          </a:ln>
        </p:spPr>
        <p:txBody>
          <a:bodyPr wrap="square" lIns="0" tIns="0" rIns="0" bIns="0" rtlCol="0"/>
          <a:lstStyle/>
          <a:p>
            <a:endParaRPr/>
          </a:p>
        </p:txBody>
      </p:sp>
      <p:sp>
        <p:nvSpPr>
          <p:cNvPr id="47" name="object 44">
            <a:extLst>
              <a:ext uri="{FF2B5EF4-FFF2-40B4-BE49-F238E27FC236}">
                <a16:creationId xmlns:a16="http://schemas.microsoft.com/office/drawing/2014/main" id="{8723F58B-E0EF-4828-9582-720A091CB32F}"/>
              </a:ext>
            </a:extLst>
          </p:cNvPr>
          <p:cNvSpPr/>
          <p:nvPr/>
        </p:nvSpPr>
        <p:spPr>
          <a:xfrm>
            <a:off x="2914361" y="3883153"/>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48" name="object 45">
            <a:extLst>
              <a:ext uri="{FF2B5EF4-FFF2-40B4-BE49-F238E27FC236}">
                <a16:creationId xmlns:a16="http://schemas.microsoft.com/office/drawing/2014/main" id="{32EEEB43-B21C-4E88-B2B6-695FB0F212BE}"/>
              </a:ext>
            </a:extLst>
          </p:cNvPr>
          <p:cNvSpPr/>
          <p:nvPr/>
        </p:nvSpPr>
        <p:spPr>
          <a:xfrm>
            <a:off x="4789295" y="3930124"/>
            <a:ext cx="1571951" cy="351244"/>
          </a:xfrm>
          <a:prstGeom prst="rect">
            <a:avLst/>
          </a:prstGeom>
          <a:blipFill>
            <a:blip r:embed="rId12" cstate="print"/>
            <a:stretch>
              <a:fillRect/>
            </a:stretch>
          </a:blipFill>
        </p:spPr>
        <p:txBody>
          <a:bodyPr wrap="square" lIns="0" tIns="0" rIns="0" bIns="0" rtlCol="0"/>
          <a:lstStyle/>
          <a:p>
            <a:endParaRPr/>
          </a:p>
        </p:txBody>
      </p:sp>
      <p:sp>
        <p:nvSpPr>
          <p:cNvPr id="49" name="object 46">
            <a:extLst>
              <a:ext uri="{FF2B5EF4-FFF2-40B4-BE49-F238E27FC236}">
                <a16:creationId xmlns:a16="http://schemas.microsoft.com/office/drawing/2014/main" id="{E795D1B5-D8D7-4DEF-8EA4-1503C4C24CD8}"/>
              </a:ext>
            </a:extLst>
          </p:cNvPr>
          <p:cNvSpPr/>
          <p:nvPr/>
        </p:nvSpPr>
        <p:spPr>
          <a:xfrm>
            <a:off x="7917605" y="2541475"/>
            <a:ext cx="451484" cy="2308225"/>
          </a:xfrm>
          <a:custGeom>
            <a:avLst/>
            <a:gdLst/>
            <a:ahLst/>
            <a:cxnLst/>
            <a:rect l="l" t="t" r="r" b="b"/>
            <a:pathLst>
              <a:path w="451485" h="2308225">
                <a:moveTo>
                  <a:pt x="373345" y="0"/>
                </a:moveTo>
                <a:lnTo>
                  <a:pt x="78134" y="0"/>
                </a:lnTo>
                <a:lnTo>
                  <a:pt x="47763" y="6165"/>
                </a:lnTo>
                <a:lnTo>
                  <a:pt x="22922" y="22960"/>
                </a:lnTo>
                <a:lnTo>
                  <a:pt x="6154" y="47827"/>
                </a:lnTo>
                <a:lnTo>
                  <a:pt x="0" y="78212"/>
                </a:lnTo>
                <a:lnTo>
                  <a:pt x="0" y="2229717"/>
                </a:lnTo>
                <a:lnTo>
                  <a:pt x="6154" y="2260122"/>
                </a:lnTo>
                <a:lnTo>
                  <a:pt x="22922" y="2284991"/>
                </a:lnTo>
                <a:lnTo>
                  <a:pt x="47763" y="2301779"/>
                </a:lnTo>
                <a:lnTo>
                  <a:pt x="78134" y="2307941"/>
                </a:lnTo>
                <a:lnTo>
                  <a:pt x="373345" y="2307941"/>
                </a:lnTo>
                <a:lnTo>
                  <a:pt x="403593" y="2301779"/>
                </a:lnTo>
                <a:lnTo>
                  <a:pt x="428416" y="2284991"/>
                </a:lnTo>
                <a:lnTo>
                  <a:pt x="445216" y="2260122"/>
                </a:lnTo>
                <a:lnTo>
                  <a:pt x="451393" y="2229717"/>
                </a:lnTo>
                <a:lnTo>
                  <a:pt x="451393" y="78212"/>
                </a:lnTo>
                <a:lnTo>
                  <a:pt x="445216" y="47827"/>
                </a:lnTo>
                <a:lnTo>
                  <a:pt x="428416" y="22960"/>
                </a:lnTo>
                <a:lnTo>
                  <a:pt x="403593" y="6165"/>
                </a:lnTo>
                <a:lnTo>
                  <a:pt x="373345" y="0"/>
                </a:lnTo>
                <a:close/>
              </a:path>
            </a:pathLst>
          </a:custGeom>
          <a:solidFill>
            <a:schemeClr val="accent5">
              <a:lumMod val="60000"/>
              <a:lumOff val="40000"/>
            </a:schemeClr>
          </a:solidFill>
        </p:spPr>
        <p:txBody>
          <a:bodyPr wrap="square" lIns="0" tIns="0" rIns="0" bIns="0" rtlCol="0"/>
          <a:lstStyle/>
          <a:p>
            <a:endParaRPr/>
          </a:p>
        </p:txBody>
      </p:sp>
      <p:sp>
        <p:nvSpPr>
          <p:cNvPr id="50" name="object 47">
            <a:extLst>
              <a:ext uri="{FF2B5EF4-FFF2-40B4-BE49-F238E27FC236}">
                <a16:creationId xmlns:a16="http://schemas.microsoft.com/office/drawing/2014/main" id="{93ED0DBB-BB6F-40D6-A43C-19219A584C30}"/>
              </a:ext>
            </a:extLst>
          </p:cNvPr>
          <p:cNvSpPr/>
          <p:nvPr/>
        </p:nvSpPr>
        <p:spPr>
          <a:xfrm>
            <a:off x="7917605" y="2541475"/>
            <a:ext cx="451484" cy="2308225"/>
          </a:xfrm>
          <a:custGeom>
            <a:avLst/>
            <a:gdLst/>
            <a:ahLst/>
            <a:cxnLst/>
            <a:rect l="l" t="t" r="r" b="b"/>
            <a:pathLst>
              <a:path w="451485" h="2308225">
                <a:moveTo>
                  <a:pt x="0" y="2229717"/>
                </a:moveTo>
                <a:lnTo>
                  <a:pt x="0" y="78212"/>
                </a:lnTo>
                <a:lnTo>
                  <a:pt x="6154" y="47827"/>
                </a:lnTo>
                <a:lnTo>
                  <a:pt x="22922" y="22960"/>
                </a:lnTo>
                <a:lnTo>
                  <a:pt x="47763" y="6165"/>
                </a:lnTo>
                <a:lnTo>
                  <a:pt x="78134" y="0"/>
                </a:lnTo>
                <a:lnTo>
                  <a:pt x="373345" y="0"/>
                </a:lnTo>
                <a:lnTo>
                  <a:pt x="403593" y="6165"/>
                </a:lnTo>
                <a:lnTo>
                  <a:pt x="428416" y="22960"/>
                </a:lnTo>
                <a:lnTo>
                  <a:pt x="445216" y="47827"/>
                </a:lnTo>
                <a:lnTo>
                  <a:pt x="451393" y="78212"/>
                </a:lnTo>
                <a:lnTo>
                  <a:pt x="451393" y="2229717"/>
                </a:lnTo>
                <a:lnTo>
                  <a:pt x="445216" y="2260122"/>
                </a:lnTo>
                <a:lnTo>
                  <a:pt x="428416" y="2284991"/>
                </a:lnTo>
                <a:lnTo>
                  <a:pt x="403593" y="2301779"/>
                </a:lnTo>
                <a:lnTo>
                  <a:pt x="373345" y="2307941"/>
                </a:lnTo>
                <a:lnTo>
                  <a:pt x="78134" y="2307941"/>
                </a:lnTo>
                <a:lnTo>
                  <a:pt x="47763" y="2301779"/>
                </a:lnTo>
                <a:lnTo>
                  <a:pt x="22922" y="2284991"/>
                </a:lnTo>
                <a:lnTo>
                  <a:pt x="6154" y="2260122"/>
                </a:lnTo>
                <a:lnTo>
                  <a:pt x="0" y="2229717"/>
                </a:lnTo>
                <a:close/>
              </a:path>
            </a:pathLst>
          </a:custGeom>
          <a:ln w="8387">
            <a:solidFill>
              <a:srgbClr val="000000"/>
            </a:solidFill>
          </a:ln>
        </p:spPr>
        <p:txBody>
          <a:bodyPr wrap="square" lIns="0" tIns="0" rIns="0" bIns="0" rtlCol="0"/>
          <a:lstStyle/>
          <a:p>
            <a:endParaRPr/>
          </a:p>
        </p:txBody>
      </p:sp>
      <p:sp>
        <p:nvSpPr>
          <p:cNvPr id="51" name="object 48">
            <a:extLst>
              <a:ext uri="{FF2B5EF4-FFF2-40B4-BE49-F238E27FC236}">
                <a16:creationId xmlns:a16="http://schemas.microsoft.com/office/drawing/2014/main" id="{6650A9A4-7BBD-4B31-A51B-923D0202968E}"/>
              </a:ext>
            </a:extLst>
          </p:cNvPr>
          <p:cNvSpPr/>
          <p:nvPr/>
        </p:nvSpPr>
        <p:spPr>
          <a:xfrm>
            <a:off x="7917605" y="4771192"/>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52" name="object 49">
            <a:extLst>
              <a:ext uri="{FF2B5EF4-FFF2-40B4-BE49-F238E27FC236}">
                <a16:creationId xmlns:a16="http://schemas.microsoft.com/office/drawing/2014/main" id="{6DFC1EFC-DD0C-48D5-A6D6-57C90D9868FA}"/>
              </a:ext>
            </a:extLst>
          </p:cNvPr>
          <p:cNvSpPr txBox="1"/>
          <p:nvPr/>
        </p:nvSpPr>
        <p:spPr>
          <a:xfrm>
            <a:off x="8034155" y="3708808"/>
            <a:ext cx="258445" cy="955040"/>
          </a:xfrm>
          <a:prstGeom prst="rect">
            <a:avLst/>
          </a:prstGeom>
        </p:spPr>
        <p:txBody>
          <a:bodyPr vert="vert270" wrap="square" lIns="0" tIns="0" rIns="0" bIns="0" rtlCol="0">
            <a:spAutoFit/>
          </a:bodyPr>
          <a:lstStyle/>
          <a:p>
            <a:pPr marL="12700">
              <a:lnSpc>
                <a:spcPts val="1914"/>
              </a:lnSpc>
            </a:pPr>
            <a:r>
              <a:rPr sz="1650" spc="-10" dirty="0">
                <a:latin typeface="Arial"/>
                <a:cs typeface="Arial"/>
              </a:rPr>
              <a:t>MongoDB</a:t>
            </a:r>
            <a:endParaRPr sz="1650">
              <a:latin typeface="Arial"/>
              <a:cs typeface="Arial"/>
            </a:endParaRPr>
          </a:p>
        </p:txBody>
      </p:sp>
      <p:sp>
        <p:nvSpPr>
          <p:cNvPr id="53" name="object 50">
            <a:extLst>
              <a:ext uri="{FF2B5EF4-FFF2-40B4-BE49-F238E27FC236}">
                <a16:creationId xmlns:a16="http://schemas.microsoft.com/office/drawing/2014/main" id="{B6BFA018-103E-4AE9-BD78-0B71C7EA8C21}"/>
              </a:ext>
            </a:extLst>
          </p:cNvPr>
          <p:cNvSpPr/>
          <p:nvPr/>
        </p:nvSpPr>
        <p:spPr>
          <a:xfrm>
            <a:off x="7926700" y="2594947"/>
            <a:ext cx="446369" cy="483771"/>
          </a:xfrm>
          <a:prstGeom prst="rect">
            <a:avLst/>
          </a:prstGeom>
          <a:blipFill>
            <a:blip r:embed="rId13" cstate="print"/>
            <a:stretch>
              <a:fillRect/>
            </a:stretch>
          </a:blipFill>
        </p:spPr>
        <p:txBody>
          <a:bodyPr wrap="square" lIns="0" tIns="0" rIns="0" bIns="0" rtlCol="0"/>
          <a:lstStyle/>
          <a:p>
            <a:endParaRPr/>
          </a:p>
        </p:txBody>
      </p:sp>
      <p:sp>
        <p:nvSpPr>
          <p:cNvPr id="54" name="object 51">
            <a:extLst>
              <a:ext uri="{FF2B5EF4-FFF2-40B4-BE49-F238E27FC236}">
                <a16:creationId xmlns:a16="http://schemas.microsoft.com/office/drawing/2014/main" id="{16C3B994-AA0D-4D04-9676-9266A3AA28EA}"/>
              </a:ext>
            </a:extLst>
          </p:cNvPr>
          <p:cNvSpPr/>
          <p:nvPr/>
        </p:nvSpPr>
        <p:spPr>
          <a:xfrm>
            <a:off x="7416836" y="2541475"/>
            <a:ext cx="451484" cy="2308225"/>
          </a:xfrm>
          <a:custGeom>
            <a:avLst/>
            <a:gdLst/>
            <a:ahLst/>
            <a:cxnLst/>
            <a:rect l="l" t="t" r="r" b="b"/>
            <a:pathLst>
              <a:path w="451485" h="2308225">
                <a:moveTo>
                  <a:pt x="373259" y="0"/>
                </a:moveTo>
                <a:lnTo>
                  <a:pt x="78047" y="0"/>
                </a:lnTo>
                <a:lnTo>
                  <a:pt x="47690" y="6165"/>
                </a:lnTo>
                <a:lnTo>
                  <a:pt x="22879" y="22960"/>
                </a:lnTo>
                <a:lnTo>
                  <a:pt x="6140" y="47827"/>
                </a:lnTo>
                <a:lnTo>
                  <a:pt x="0" y="78212"/>
                </a:lnTo>
                <a:lnTo>
                  <a:pt x="0" y="2229717"/>
                </a:lnTo>
                <a:lnTo>
                  <a:pt x="6140" y="2260122"/>
                </a:lnTo>
                <a:lnTo>
                  <a:pt x="22879" y="2284991"/>
                </a:lnTo>
                <a:lnTo>
                  <a:pt x="47690" y="2301779"/>
                </a:lnTo>
                <a:lnTo>
                  <a:pt x="78047" y="2307941"/>
                </a:lnTo>
                <a:lnTo>
                  <a:pt x="373259" y="2307941"/>
                </a:lnTo>
                <a:lnTo>
                  <a:pt x="403616" y="2301779"/>
                </a:lnTo>
                <a:lnTo>
                  <a:pt x="428427" y="2284991"/>
                </a:lnTo>
                <a:lnTo>
                  <a:pt x="445166" y="2260122"/>
                </a:lnTo>
                <a:lnTo>
                  <a:pt x="451306" y="2229717"/>
                </a:lnTo>
                <a:lnTo>
                  <a:pt x="451306" y="78212"/>
                </a:lnTo>
                <a:lnTo>
                  <a:pt x="445166" y="47827"/>
                </a:lnTo>
                <a:lnTo>
                  <a:pt x="428427" y="22960"/>
                </a:lnTo>
                <a:lnTo>
                  <a:pt x="403616" y="6165"/>
                </a:lnTo>
                <a:lnTo>
                  <a:pt x="373259" y="0"/>
                </a:lnTo>
                <a:close/>
              </a:path>
            </a:pathLst>
          </a:custGeom>
          <a:solidFill>
            <a:srgbClr val="FFFFFF"/>
          </a:solidFill>
        </p:spPr>
        <p:txBody>
          <a:bodyPr wrap="square" lIns="0" tIns="0" rIns="0" bIns="0" rtlCol="0"/>
          <a:lstStyle/>
          <a:p>
            <a:endParaRPr/>
          </a:p>
        </p:txBody>
      </p:sp>
      <p:sp>
        <p:nvSpPr>
          <p:cNvPr id="55" name="object 52">
            <a:extLst>
              <a:ext uri="{FF2B5EF4-FFF2-40B4-BE49-F238E27FC236}">
                <a16:creationId xmlns:a16="http://schemas.microsoft.com/office/drawing/2014/main" id="{4B9AA81B-952A-40F8-9598-DC9C1603C36B}"/>
              </a:ext>
            </a:extLst>
          </p:cNvPr>
          <p:cNvSpPr/>
          <p:nvPr/>
        </p:nvSpPr>
        <p:spPr>
          <a:xfrm>
            <a:off x="7416836" y="2541475"/>
            <a:ext cx="451484" cy="2308225"/>
          </a:xfrm>
          <a:custGeom>
            <a:avLst/>
            <a:gdLst/>
            <a:ahLst/>
            <a:cxnLst/>
            <a:rect l="l" t="t" r="r" b="b"/>
            <a:pathLst>
              <a:path w="451485" h="2308225">
                <a:moveTo>
                  <a:pt x="0" y="2229717"/>
                </a:moveTo>
                <a:lnTo>
                  <a:pt x="0" y="78212"/>
                </a:lnTo>
                <a:lnTo>
                  <a:pt x="6140" y="47827"/>
                </a:lnTo>
                <a:lnTo>
                  <a:pt x="22879" y="22960"/>
                </a:lnTo>
                <a:lnTo>
                  <a:pt x="47690" y="6165"/>
                </a:lnTo>
                <a:lnTo>
                  <a:pt x="78047" y="0"/>
                </a:lnTo>
                <a:lnTo>
                  <a:pt x="373259" y="0"/>
                </a:lnTo>
                <a:lnTo>
                  <a:pt x="403616" y="6165"/>
                </a:lnTo>
                <a:lnTo>
                  <a:pt x="428427" y="22960"/>
                </a:lnTo>
                <a:lnTo>
                  <a:pt x="445166" y="47827"/>
                </a:lnTo>
                <a:lnTo>
                  <a:pt x="451306" y="78212"/>
                </a:lnTo>
                <a:lnTo>
                  <a:pt x="451306" y="2229717"/>
                </a:lnTo>
                <a:lnTo>
                  <a:pt x="445166" y="2260122"/>
                </a:lnTo>
                <a:lnTo>
                  <a:pt x="428427" y="2284991"/>
                </a:lnTo>
                <a:lnTo>
                  <a:pt x="403616" y="2301779"/>
                </a:lnTo>
                <a:lnTo>
                  <a:pt x="373259" y="2307941"/>
                </a:lnTo>
                <a:lnTo>
                  <a:pt x="78047" y="2307941"/>
                </a:lnTo>
                <a:lnTo>
                  <a:pt x="47690" y="2301779"/>
                </a:lnTo>
                <a:lnTo>
                  <a:pt x="22879" y="2284991"/>
                </a:lnTo>
                <a:lnTo>
                  <a:pt x="6140" y="2260122"/>
                </a:lnTo>
                <a:lnTo>
                  <a:pt x="0" y="2229717"/>
                </a:lnTo>
                <a:close/>
              </a:path>
            </a:pathLst>
          </a:custGeom>
          <a:solidFill>
            <a:schemeClr val="accent5">
              <a:lumMod val="60000"/>
              <a:lumOff val="40000"/>
            </a:schemeClr>
          </a:solidFill>
          <a:ln w="8387">
            <a:solidFill>
              <a:srgbClr val="000000"/>
            </a:solidFill>
          </a:ln>
        </p:spPr>
        <p:txBody>
          <a:bodyPr wrap="square" lIns="0" tIns="0" rIns="0" bIns="0" rtlCol="0"/>
          <a:lstStyle/>
          <a:p>
            <a:endParaRPr/>
          </a:p>
        </p:txBody>
      </p:sp>
      <p:sp>
        <p:nvSpPr>
          <p:cNvPr id="56" name="object 53">
            <a:extLst>
              <a:ext uri="{FF2B5EF4-FFF2-40B4-BE49-F238E27FC236}">
                <a16:creationId xmlns:a16="http://schemas.microsoft.com/office/drawing/2014/main" id="{63B291B6-FB90-433F-B306-3F7BBA204608}"/>
              </a:ext>
            </a:extLst>
          </p:cNvPr>
          <p:cNvSpPr/>
          <p:nvPr/>
        </p:nvSpPr>
        <p:spPr>
          <a:xfrm>
            <a:off x="7416836" y="4771192"/>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57" name="object 54">
            <a:extLst>
              <a:ext uri="{FF2B5EF4-FFF2-40B4-BE49-F238E27FC236}">
                <a16:creationId xmlns:a16="http://schemas.microsoft.com/office/drawing/2014/main" id="{D47EF7D2-9AE1-4D39-BDFF-226571359939}"/>
              </a:ext>
            </a:extLst>
          </p:cNvPr>
          <p:cNvSpPr txBox="1"/>
          <p:nvPr/>
        </p:nvSpPr>
        <p:spPr>
          <a:xfrm>
            <a:off x="7509912" y="3688260"/>
            <a:ext cx="258445" cy="1035685"/>
          </a:xfrm>
          <a:prstGeom prst="rect">
            <a:avLst/>
          </a:prstGeom>
        </p:spPr>
        <p:txBody>
          <a:bodyPr vert="vert270" wrap="square" lIns="0" tIns="0" rIns="0" bIns="0" rtlCol="0">
            <a:spAutoFit/>
          </a:bodyPr>
          <a:lstStyle/>
          <a:p>
            <a:pPr marL="12700">
              <a:lnSpc>
                <a:spcPts val="1914"/>
              </a:lnSpc>
            </a:pPr>
            <a:r>
              <a:rPr sz="1650" spc="-10" dirty="0">
                <a:latin typeface="Arial"/>
                <a:cs typeface="Arial"/>
              </a:rPr>
              <a:t>Cassandra</a:t>
            </a:r>
            <a:endParaRPr sz="1650">
              <a:latin typeface="Arial"/>
              <a:cs typeface="Arial"/>
            </a:endParaRPr>
          </a:p>
        </p:txBody>
      </p:sp>
      <p:sp>
        <p:nvSpPr>
          <p:cNvPr id="58" name="object 55">
            <a:extLst>
              <a:ext uri="{FF2B5EF4-FFF2-40B4-BE49-F238E27FC236}">
                <a16:creationId xmlns:a16="http://schemas.microsoft.com/office/drawing/2014/main" id="{3839576A-E5C5-4070-B330-9D0BF6382AAB}"/>
              </a:ext>
            </a:extLst>
          </p:cNvPr>
          <p:cNvSpPr/>
          <p:nvPr/>
        </p:nvSpPr>
        <p:spPr>
          <a:xfrm>
            <a:off x="7484575" y="2597552"/>
            <a:ext cx="303631" cy="415889"/>
          </a:xfrm>
          <a:prstGeom prst="rect">
            <a:avLst/>
          </a:prstGeom>
          <a:blipFill>
            <a:blip r:embed="rId14" cstate="print"/>
            <a:stretch>
              <a:fillRect/>
            </a:stretch>
          </a:blipFill>
        </p:spPr>
        <p:txBody>
          <a:bodyPr wrap="square" lIns="0" tIns="0" rIns="0" bIns="0" rtlCol="0"/>
          <a:lstStyle/>
          <a:p>
            <a:endParaRPr/>
          </a:p>
        </p:txBody>
      </p:sp>
      <p:sp>
        <p:nvSpPr>
          <p:cNvPr id="59" name="object 56">
            <a:extLst>
              <a:ext uri="{FF2B5EF4-FFF2-40B4-BE49-F238E27FC236}">
                <a16:creationId xmlns:a16="http://schemas.microsoft.com/office/drawing/2014/main" id="{634668A7-54B2-467D-8A50-830B51D0F4E1}"/>
              </a:ext>
            </a:extLst>
          </p:cNvPr>
          <p:cNvSpPr/>
          <p:nvPr/>
        </p:nvSpPr>
        <p:spPr>
          <a:xfrm>
            <a:off x="2836305" y="4396448"/>
            <a:ext cx="4544695" cy="453390"/>
          </a:xfrm>
          <a:custGeom>
            <a:avLst/>
            <a:gdLst/>
            <a:ahLst/>
            <a:cxnLst/>
            <a:rect l="l" t="t" r="r" b="b"/>
            <a:pathLst>
              <a:path w="4544695" h="453389">
                <a:moveTo>
                  <a:pt x="4466101" y="0"/>
                </a:moveTo>
                <a:lnTo>
                  <a:pt x="78056" y="0"/>
                </a:lnTo>
                <a:lnTo>
                  <a:pt x="47715" y="6162"/>
                </a:lnTo>
                <a:lnTo>
                  <a:pt x="22899" y="22952"/>
                </a:lnTo>
                <a:lnTo>
                  <a:pt x="6148" y="47823"/>
                </a:lnTo>
                <a:lnTo>
                  <a:pt x="0" y="78229"/>
                </a:lnTo>
                <a:lnTo>
                  <a:pt x="0" y="374744"/>
                </a:lnTo>
                <a:lnTo>
                  <a:pt x="6148" y="405149"/>
                </a:lnTo>
                <a:lnTo>
                  <a:pt x="22899" y="430018"/>
                </a:lnTo>
                <a:lnTo>
                  <a:pt x="47715" y="446806"/>
                </a:lnTo>
                <a:lnTo>
                  <a:pt x="78056" y="452968"/>
                </a:lnTo>
                <a:lnTo>
                  <a:pt x="4466101" y="452968"/>
                </a:lnTo>
                <a:lnTo>
                  <a:pt x="4496349" y="446806"/>
                </a:lnTo>
                <a:lnTo>
                  <a:pt x="4521172" y="430018"/>
                </a:lnTo>
                <a:lnTo>
                  <a:pt x="4537971" y="405149"/>
                </a:lnTo>
                <a:lnTo>
                  <a:pt x="4544148" y="374744"/>
                </a:lnTo>
                <a:lnTo>
                  <a:pt x="4544148" y="78229"/>
                </a:lnTo>
                <a:lnTo>
                  <a:pt x="4537971" y="47823"/>
                </a:lnTo>
                <a:lnTo>
                  <a:pt x="4521172" y="22952"/>
                </a:lnTo>
                <a:lnTo>
                  <a:pt x="4496349" y="6162"/>
                </a:lnTo>
                <a:lnTo>
                  <a:pt x="4466101" y="0"/>
                </a:lnTo>
                <a:close/>
              </a:path>
            </a:pathLst>
          </a:custGeom>
          <a:solidFill>
            <a:srgbClr val="FFFFFF"/>
          </a:solidFill>
        </p:spPr>
        <p:txBody>
          <a:bodyPr wrap="square" lIns="0" tIns="0" rIns="0" bIns="0" rtlCol="0"/>
          <a:lstStyle/>
          <a:p>
            <a:endParaRPr/>
          </a:p>
        </p:txBody>
      </p:sp>
      <p:sp>
        <p:nvSpPr>
          <p:cNvPr id="60" name="object 57">
            <a:extLst>
              <a:ext uri="{FF2B5EF4-FFF2-40B4-BE49-F238E27FC236}">
                <a16:creationId xmlns:a16="http://schemas.microsoft.com/office/drawing/2014/main" id="{1ED8749C-C1D5-44F4-8D75-D2AA7B35EB25}"/>
              </a:ext>
            </a:extLst>
          </p:cNvPr>
          <p:cNvSpPr/>
          <p:nvPr/>
        </p:nvSpPr>
        <p:spPr>
          <a:xfrm>
            <a:off x="2836305" y="4396448"/>
            <a:ext cx="4544695" cy="453390"/>
          </a:xfrm>
          <a:custGeom>
            <a:avLst/>
            <a:gdLst/>
            <a:ahLst/>
            <a:cxnLst/>
            <a:rect l="l" t="t" r="r" b="b"/>
            <a:pathLst>
              <a:path w="4544695" h="453389">
                <a:moveTo>
                  <a:pt x="78056" y="0"/>
                </a:moveTo>
                <a:lnTo>
                  <a:pt x="4466101" y="0"/>
                </a:lnTo>
                <a:lnTo>
                  <a:pt x="4496349" y="6162"/>
                </a:lnTo>
                <a:lnTo>
                  <a:pt x="4521172" y="22952"/>
                </a:lnTo>
                <a:lnTo>
                  <a:pt x="4537971" y="47823"/>
                </a:lnTo>
                <a:lnTo>
                  <a:pt x="4544148" y="78229"/>
                </a:lnTo>
                <a:lnTo>
                  <a:pt x="4544148" y="374744"/>
                </a:lnTo>
                <a:lnTo>
                  <a:pt x="4537971" y="405149"/>
                </a:lnTo>
                <a:lnTo>
                  <a:pt x="4521172" y="430018"/>
                </a:lnTo>
                <a:lnTo>
                  <a:pt x="4496349" y="446806"/>
                </a:lnTo>
                <a:lnTo>
                  <a:pt x="4466101" y="452968"/>
                </a:lnTo>
                <a:lnTo>
                  <a:pt x="78056" y="452968"/>
                </a:lnTo>
                <a:lnTo>
                  <a:pt x="47715" y="446806"/>
                </a:lnTo>
                <a:lnTo>
                  <a:pt x="22899" y="430018"/>
                </a:lnTo>
                <a:lnTo>
                  <a:pt x="6148" y="405149"/>
                </a:lnTo>
                <a:lnTo>
                  <a:pt x="0" y="374744"/>
                </a:lnTo>
                <a:lnTo>
                  <a:pt x="0" y="78229"/>
                </a:lnTo>
                <a:lnTo>
                  <a:pt x="6148" y="47823"/>
                </a:lnTo>
                <a:lnTo>
                  <a:pt x="22899" y="22952"/>
                </a:lnTo>
                <a:lnTo>
                  <a:pt x="47715" y="6162"/>
                </a:lnTo>
                <a:lnTo>
                  <a:pt x="78056" y="0"/>
                </a:lnTo>
                <a:close/>
              </a:path>
            </a:pathLst>
          </a:custGeom>
          <a:ln w="8403">
            <a:solidFill>
              <a:srgbClr val="000000"/>
            </a:solidFill>
          </a:ln>
        </p:spPr>
        <p:txBody>
          <a:bodyPr wrap="square" lIns="0" tIns="0" rIns="0" bIns="0" rtlCol="0"/>
          <a:lstStyle/>
          <a:p>
            <a:endParaRPr/>
          </a:p>
        </p:txBody>
      </p:sp>
      <p:sp>
        <p:nvSpPr>
          <p:cNvPr id="61" name="object 58">
            <a:extLst>
              <a:ext uri="{FF2B5EF4-FFF2-40B4-BE49-F238E27FC236}">
                <a16:creationId xmlns:a16="http://schemas.microsoft.com/office/drawing/2014/main" id="{C3EA7726-852A-4B07-81D1-0BB3A5BDF984}"/>
              </a:ext>
            </a:extLst>
          </p:cNvPr>
          <p:cNvSpPr/>
          <p:nvPr/>
        </p:nvSpPr>
        <p:spPr>
          <a:xfrm>
            <a:off x="2914361" y="4396448"/>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62" name="object 59">
            <a:extLst>
              <a:ext uri="{FF2B5EF4-FFF2-40B4-BE49-F238E27FC236}">
                <a16:creationId xmlns:a16="http://schemas.microsoft.com/office/drawing/2014/main" id="{22524437-FE2A-44F2-9B11-136EC6C0B384}"/>
              </a:ext>
            </a:extLst>
          </p:cNvPr>
          <p:cNvSpPr txBox="1"/>
          <p:nvPr/>
        </p:nvSpPr>
        <p:spPr>
          <a:xfrm>
            <a:off x="2918007" y="3433644"/>
            <a:ext cx="1725930" cy="1313180"/>
          </a:xfrm>
          <a:prstGeom prst="rect">
            <a:avLst/>
          </a:prstGeom>
        </p:spPr>
        <p:txBody>
          <a:bodyPr vert="horz" wrap="square" lIns="0" tIns="12065" rIns="0" bIns="0" rtlCol="0">
            <a:spAutoFit/>
          </a:bodyPr>
          <a:lstStyle/>
          <a:p>
            <a:pPr marL="12700">
              <a:lnSpc>
                <a:spcPct val="100000"/>
              </a:lnSpc>
              <a:spcBef>
                <a:spcPts val="95"/>
              </a:spcBef>
            </a:pPr>
            <a:r>
              <a:rPr sz="1650" spc="-15" dirty="0">
                <a:latin typeface="Arial"/>
                <a:cs typeface="Arial"/>
              </a:rPr>
              <a:t>MapReduce</a:t>
            </a:r>
            <a:endParaRPr sz="1650">
              <a:latin typeface="Arial"/>
              <a:cs typeface="Arial"/>
            </a:endParaRPr>
          </a:p>
          <a:p>
            <a:pPr>
              <a:lnSpc>
                <a:spcPct val="100000"/>
              </a:lnSpc>
              <a:spcBef>
                <a:spcPts val="5"/>
              </a:spcBef>
            </a:pPr>
            <a:endParaRPr sz="1850">
              <a:latin typeface="Arial"/>
              <a:cs typeface="Arial"/>
            </a:endParaRPr>
          </a:p>
          <a:p>
            <a:pPr marL="723265">
              <a:lnSpc>
                <a:spcPct val="100000"/>
              </a:lnSpc>
            </a:pPr>
            <a:r>
              <a:rPr sz="1650" spc="-40" dirty="0">
                <a:latin typeface="Arial"/>
                <a:cs typeface="Arial"/>
              </a:rPr>
              <a:t>YARN</a:t>
            </a:r>
            <a:endParaRPr sz="1650">
              <a:latin typeface="Arial"/>
              <a:cs typeface="Arial"/>
            </a:endParaRPr>
          </a:p>
          <a:p>
            <a:pPr>
              <a:lnSpc>
                <a:spcPct val="100000"/>
              </a:lnSpc>
            </a:pPr>
            <a:endParaRPr sz="1800">
              <a:latin typeface="Arial"/>
              <a:cs typeface="Arial"/>
            </a:endParaRPr>
          </a:p>
          <a:p>
            <a:pPr marL="1145540">
              <a:lnSpc>
                <a:spcPct val="100000"/>
              </a:lnSpc>
            </a:pPr>
            <a:r>
              <a:rPr sz="1650" spc="-10" dirty="0">
                <a:latin typeface="Arial"/>
                <a:cs typeface="Arial"/>
              </a:rPr>
              <a:t>HD</a:t>
            </a:r>
            <a:r>
              <a:rPr sz="1650" spc="-15" dirty="0">
                <a:latin typeface="Arial"/>
                <a:cs typeface="Arial"/>
              </a:rPr>
              <a:t>F</a:t>
            </a:r>
            <a:r>
              <a:rPr sz="1650" spc="-10" dirty="0">
                <a:latin typeface="Arial"/>
                <a:cs typeface="Arial"/>
              </a:rPr>
              <a:t>S</a:t>
            </a:r>
            <a:endParaRPr sz="1650">
              <a:latin typeface="Arial"/>
              <a:cs typeface="Arial"/>
            </a:endParaRPr>
          </a:p>
        </p:txBody>
      </p:sp>
      <p:sp>
        <p:nvSpPr>
          <p:cNvPr id="63" name="object 60">
            <a:extLst>
              <a:ext uri="{FF2B5EF4-FFF2-40B4-BE49-F238E27FC236}">
                <a16:creationId xmlns:a16="http://schemas.microsoft.com/office/drawing/2014/main" id="{1641DB90-33F2-4F6F-823B-EED78AF64765}"/>
              </a:ext>
            </a:extLst>
          </p:cNvPr>
          <p:cNvSpPr/>
          <p:nvPr/>
        </p:nvSpPr>
        <p:spPr>
          <a:xfrm>
            <a:off x="5427274" y="4458948"/>
            <a:ext cx="1200597" cy="317416"/>
          </a:xfrm>
          <a:prstGeom prst="rect">
            <a:avLst/>
          </a:prstGeom>
          <a:blipFill>
            <a:blip r:embed="rId15" cstate="print"/>
            <a:stretch>
              <a:fillRect/>
            </a:stretch>
          </a:blipFill>
        </p:spPr>
        <p:txBody>
          <a:bodyPr wrap="square" lIns="0" tIns="0" rIns="0" bIns="0" rtlCol="0"/>
          <a:lstStyle/>
          <a:p>
            <a:endParaRPr/>
          </a:p>
        </p:txBody>
      </p:sp>
      <p:sp>
        <p:nvSpPr>
          <p:cNvPr id="64" name="object 61">
            <a:extLst>
              <a:ext uri="{FF2B5EF4-FFF2-40B4-BE49-F238E27FC236}">
                <a16:creationId xmlns:a16="http://schemas.microsoft.com/office/drawing/2014/main" id="{963FE131-1F59-4694-B99A-1CD3B489AD43}"/>
              </a:ext>
            </a:extLst>
          </p:cNvPr>
          <p:cNvSpPr/>
          <p:nvPr/>
        </p:nvSpPr>
        <p:spPr>
          <a:xfrm>
            <a:off x="6429591" y="2552499"/>
            <a:ext cx="450850" cy="1266190"/>
          </a:xfrm>
          <a:custGeom>
            <a:avLst/>
            <a:gdLst/>
            <a:ahLst/>
            <a:cxnLst/>
            <a:rect l="l" t="t" r="r" b="b"/>
            <a:pathLst>
              <a:path w="450850" h="1266189">
                <a:moveTo>
                  <a:pt x="372652" y="0"/>
                </a:moveTo>
                <a:lnTo>
                  <a:pt x="78047" y="0"/>
                </a:lnTo>
                <a:lnTo>
                  <a:pt x="47726" y="6193"/>
                </a:lnTo>
                <a:lnTo>
                  <a:pt x="22911" y="23047"/>
                </a:lnTo>
                <a:lnTo>
                  <a:pt x="6152" y="47974"/>
                </a:lnTo>
                <a:lnTo>
                  <a:pt x="0" y="78386"/>
                </a:lnTo>
                <a:lnTo>
                  <a:pt x="0" y="1187770"/>
                </a:lnTo>
                <a:lnTo>
                  <a:pt x="6152" y="1218192"/>
                </a:lnTo>
                <a:lnTo>
                  <a:pt x="22911" y="1243055"/>
                </a:lnTo>
                <a:lnTo>
                  <a:pt x="47726" y="1259829"/>
                </a:lnTo>
                <a:lnTo>
                  <a:pt x="78047" y="1265983"/>
                </a:lnTo>
                <a:lnTo>
                  <a:pt x="372652" y="1265983"/>
                </a:lnTo>
                <a:lnTo>
                  <a:pt x="403266" y="1259829"/>
                </a:lnTo>
                <a:lnTo>
                  <a:pt x="428048" y="1243055"/>
                </a:lnTo>
                <a:lnTo>
                  <a:pt x="444644" y="1218192"/>
                </a:lnTo>
                <a:lnTo>
                  <a:pt x="450700" y="1187770"/>
                </a:lnTo>
                <a:lnTo>
                  <a:pt x="450700" y="78386"/>
                </a:lnTo>
                <a:lnTo>
                  <a:pt x="444644" y="47974"/>
                </a:lnTo>
                <a:lnTo>
                  <a:pt x="428048" y="23047"/>
                </a:lnTo>
                <a:lnTo>
                  <a:pt x="403266" y="6193"/>
                </a:lnTo>
                <a:lnTo>
                  <a:pt x="372652" y="0"/>
                </a:lnTo>
                <a:close/>
              </a:path>
            </a:pathLst>
          </a:custGeom>
          <a:solidFill>
            <a:srgbClr val="FFFFFF"/>
          </a:solidFill>
        </p:spPr>
        <p:txBody>
          <a:bodyPr wrap="square" lIns="0" tIns="0" rIns="0" bIns="0" rtlCol="0"/>
          <a:lstStyle/>
          <a:p>
            <a:endParaRPr/>
          </a:p>
        </p:txBody>
      </p:sp>
      <p:sp>
        <p:nvSpPr>
          <p:cNvPr id="65" name="object 62">
            <a:extLst>
              <a:ext uri="{FF2B5EF4-FFF2-40B4-BE49-F238E27FC236}">
                <a16:creationId xmlns:a16="http://schemas.microsoft.com/office/drawing/2014/main" id="{9AF213C2-7280-497D-A3D7-8F242D3E7E26}"/>
              </a:ext>
            </a:extLst>
          </p:cNvPr>
          <p:cNvSpPr/>
          <p:nvPr/>
        </p:nvSpPr>
        <p:spPr>
          <a:xfrm>
            <a:off x="6429591" y="2552499"/>
            <a:ext cx="450850" cy="1266190"/>
          </a:xfrm>
          <a:custGeom>
            <a:avLst/>
            <a:gdLst/>
            <a:ahLst/>
            <a:cxnLst/>
            <a:rect l="l" t="t" r="r" b="b"/>
            <a:pathLst>
              <a:path w="450850" h="1266189">
                <a:moveTo>
                  <a:pt x="0" y="1187770"/>
                </a:moveTo>
                <a:lnTo>
                  <a:pt x="0" y="78386"/>
                </a:lnTo>
                <a:lnTo>
                  <a:pt x="6152" y="47974"/>
                </a:lnTo>
                <a:lnTo>
                  <a:pt x="22911" y="23047"/>
                </a:lnTo>
                <a:lnTo>
                  <a:pt x="47726" y="6193"/>
                </a:lnTo>
                <a:lnTo>
                  <a:pt x="78047" y="0"/>
                </a:lnTo>
                <a:lnTo>
                  <a:pt x="372652" y="0"/>
                </a:lnTo>
                <a:lnTo>
                  <a:pt x="403266" y="6193"/>
                </a:lnTo>
                <a:lnTo>
                  <a:pt x="428048" y="23047"/>
                </a:lnTo>
                <a:lnTo>
                  <a:pt x="444644" y="47974"/>
                </a:lnTo>
                <a:lnTo>
                  <a:pt x="450700" y="78386"/>
                </a:lnTo>
                <a:lnTo>
                  <a:pt x="450700" y="1187770"/>
                </a:lnTo>
                <a:lnTo>
                  <a:pt x="444644" y="1218192"/>
                </a:lnTo>
                <a:lnTo>
                  <a:pt x="428048" y="1243055"/>
                </a:lnTo>
                <a:lnTo>
                  <a:pt x="403266" y="1259829"/>
                </a:lnTo>
                <a:lnTo>
                  <a:pt x="372652" y="1265983"/>
                </a:lnTo>
                <a:lnTo>
                  <a:pt x="78047" y="1265983"/>
                </a:lnTo>
                <a:lnTo>
                  <a:pt x="47726" y="1259829"/>
                </a:lnTo>
                <a:lnTo>
                  <a:pt x="22911" y="1243055"/>
                </a:lnTo>
                <a:lnTo>
                  <a:pt x="6152" y="1218192"/>
                </a:lnTo>
                <a:lnTo>
                  <a:pt x="0" y="1187770"/>
                </a:lnTo>
                <a:close/>
              </a:path>
            </a:pathLst>
          </a:custGeom>
          <a:solidFill>
            <a:schemeClr val="accent5">
              <a:lumMod val="60000"/>
              <a:lumOff val="40000"/>
            </a:schemeClr>
          </a:solidFill>
          <a:ln w="8388">
            <a:solidFill>
              <a:srgbClr val="000000"/>
            </a:solidFill>
          </a:ln>
        </p:spPr>
        <p:txBody>
          <a:bodyPr wrap="square" lIns="0" tIns="0" rIns="0" bIns="0" rtlCol="0"/>
          <a:lstStyle/>
          <a:p>
            <a:endParaRPr/>
          </a:p>
        </p:txBody>
      </p:sp>
      <p:sp>
        <p:nvSpPr>
          <p:cNvPr id="66" name="object 63">
            <a:extLst>
              <a:ext uri="{FF2B5EF4-FFF2-40B4-BE49-F238E27FC236}">
                <a16:creationId xmlns:a16="http://schemas.microsoft.com/office/drawing/2014/main" id="{222A6629-4193-41A0-9FF3-9FF1705493D1}"/>
              </a:ext>
            </a:extLst>
          </p:cNvPr>
          <p:cNvSpPr/>
          <p:nvPr/>
        </p:nvSpPr>
        <p:spPr>
          <a:xfrm>
            <a:off x="6429591" y="3740270"/>
            <a:ext cx="0" cy="0"/>
          </a:xfrm>
          <a:custGeom>
            <a:avLst/>
            <a:gdLst/>
            <a:ahLst/>
            <a:cxnLst/>
            <a:rect l="l" t="t" r="r" b="b"/>
            <a:pathLst>
              <a:path>
                <a:moveTo>
                  <a:pt x="0" y="0"/>
                </a:moveTo>
                <a:lnTo>
                  <a:pt x="0" y="0"/>
                </a:lnTo>
              </a:path>
            </a:pathLst>
          </a:custGeom>
          <a:ln w="8404">
            <a:solidFill>
              <a:srgbClr val="000000"/>
            </a:solidFill>
          </a:ln>
        </p:spPr>
        <p:txBody>
          <a:bodyPr wrap="square" lIns="0" tIns="0" rIns="0" bIns="0" rtlCol="0"/>
          <a:lstStyle/>
          <a:p>
            <a:endParaRPr/>
          </a:p>
        </p:txBody>
      </p:sp>
      <p:sp>
        <p:nvSpPr>
          <p:cNvPr id="67" name="object 64">
            <a:extLst>
              <a:ext uri="{FF2B5EF4-FFF2-40B4-BE49-F238E27FC236}">
                <a16:creationId xmlns:a16="http://schemas.microsoft.com/office/drawing/2014/main" id="{8E55F697-79F0-4456-BC7A-CD3C420BED75}"/>
              </a:ext>
            </a:extLst>
          </p:cNvPr>
          <p:cNvSpPr txBox="1"/>
          <p:nvPr/>
        </p:nvSpPr>
        <p:spPr>
          <a:xfrm>
            <a:off x="6522667" y="3219406"/>
            <a:ext cx="258445" cy="466725"/>
          </a:xfrm>
          <a:prstGeom prst="rect">
            <a:avLst/>
          </a:prstGeom>
        </p:spPr>
        <p:txBody>
          <a:bodyPr vert="vert270" wrap="square" lIns="0" tIns="0" rIns="0" bIns="0" rtlCol="0">
            <a:spAutoFit/>
          </a:bodyPr>
          <a:lstStyle/>
          <a:p>
            <a:pPr marL="12700">
              <a:lnSpc>
                <a:spcPts val="1914"/>
              </a:lnSpc>
            </a:pPr>
            <a:r>
              <a:rPr sz="1650" spc="-5" dirty="0">
                <a:latin typeface="Arial"/>
                <a:cs typeface="Arial"/>
              </a:rPr>
              <a:t>Fl</a:t>
            </a:r>
            <a:r>
              <a:rPr sz="1650" dirty="0">
                <a:latin typeface="Arial"/>
                <a:cs typeface="Arial"/>
              </a:rPr>
              <a:t>i</a:t>
            </a:r>
            <a:r>
              <a:rPr sz="1650" spc="-5" dirty="0">
                <a:latin typeface="Arial"/>
                <a:cs typeface="Arial"/>
              </a:rPr>
              <a:t>n</a:t>
            </a:r>
            <a:r>
              <a:rPr sz="1650" dirty="0">
                <a:latin typeface="Arial"/>
                <a:cs typeface="Arial"/>
              </a:rPr>
              <a:t>k</a:t>
            </a:r>
            <a:endParaRPr sz="1650">
              <a:latin typeface="Arial"/>
              <a:cs typeface="Arial"/>
            </a:endParaRPr>
          </a:p>
        </p:txBody>
      </p:sp>
      <p:sp>
        <p:nvSpPr>
          <p:cNvPr id="68" name="object 65">
            <a:extLst>
              <a:ext uri="{FF2B5EF4-FFF2-40B4-BE49-F238E27FC236}">
                <a16:creationId xmlns:a16="http://schemas.microsoft.com/office/drawing/2014/main" id="{80587552-C03F-4001-9481-188746F1E93D}"/>
              </a:ext>
            </a:extLst>
          </p:cNvPr>
          <p:cNvSpPr/>
          <p:nvPr/>
        </p:nvSpPr>
        <p:spPr>
          <a:xfrm>
            <a:off x="6484164" y="2660200"/>
            <a:ext cx="329003" cy="338379"/>
          </a:xfrm>
          <a:prstGeom prst="rect">
            <a:avLst/>
          </a:prstGeom>
          <a:blipFill>
            <a:blip r:embed="rId16" cstate="print"/>
            <a:stretch>
              <a:fillRect/>
            </a:stretch>
          </a:blipFill>
        </p:spPr>
        <p:txBody>
          <a:bodyPr wrap="square" lIns="0" tIns="0" rIns="0" bIns="0" rtlCol="0"/>
          <a:lstStyle/>
          <a:p>
            <a:endParaRPr/>
          </a:p>
        </p:txBody>
      </p:sp>
      <p:sp>
        <p:nvSpPr>
          <p:cNvPr id="69" name="object 68">
            <a:extLst>
              <a:ext uri="{FF2B5EF4-FFF2-40B4-BE49-F238E27FC236}">
                <a16:creationId xmlns:a16="http://schemas.microsoft.com/office/drawing/2014/main" id="{9F10BF8C-E1A2-488B-AE4B-3D0A2AAC44F9}"/>
              </a:ext>
            </a:extLst>
          </p:cNvPr>
          <p:cNvSpPr/>
          <p:nvPr/>
        </p:nvSpPr>
        <p:spPr>
          <a:xfrm>
            <a:off x="3155567" y="4209226"/>
            <a:ext cx="3657600" cy="762000"/>
          </a:xfrm>
          <a:custGeom>
            <a:avLst/>
            <a:gdLst/>
            <a:ahLst/>
            <a:cxnLst/>
            <a:rect l="l" t="t" r="r" b="b"/>
            <a:pathLst>
              <a:path w="3657600" h="762000">
                <a:moveTo>
                  <a:pt x="1978791" y="1269"/>
                </a:moveTo>
                <a:lnTo>
                  <a:pt x="1678808" y="1269"/>
                </a:lnTo>
                <a:lnTo>
                  <a:pt x="1605035" y="3809"/>
                </a:lnTo>
                <a:lnTo>
                  <a:pt x="1532156" y="5080"/>
                </a:lnTo>
                <a:lnTo>
                  <a:pt x="1460229" y="8890"/>
                </a:lnTo>
                <a:lnTo>
                  <a:pt x="1389314" y="11430"/>
                </a:lnTo>
                <a:lnTo>
                  <a:pt x="1319468" y="15240"/>
                </a:lnTo>
                <a:lnTo>
                  <a:pt x="1116943" y="30480"/>
                </a:lnTo>
                <a:lnTo>
                  <a:pt x="988355" y="43180"/>
                </a:lnTo>
                <a:lnTo>
                  <a:pt x="926167" y="50800"/>
                </a:lnTo>
                <a:lnTo>
                  <a:pt x="865460" y="57150"/>
                </a:lnTo>
                <a:lnTo>
                  <a:pt x="806294" y="66040"/>
                </a:lnTo>
                <a:lnTo>
                  <a:pt x="748729" y="73659"/>
                </a:lnTo>
                <a:lnTo>
                  <a:pt x="692821" y="82550"/>
                </a:lnTo>
                <a:lnTo>
                  <a:pt x="638631" y="92709"/>
                </a:lnTo>
                <a:lnTo>
                  <a:pt x="586217" y="101600"/>
                </a:lnTo>
                <a:lnTo>
                  <a:pt x="535638" y="111759"/>
                </a:lnTo>
                <a:lnTo>
                  <a:pt x="486953" y="123190"/>
                </a:lnTo>
                <a:lnTo>
                  <a:pt x="440220" y="133350"/>
                </a:lnTo>
                <a:lnTo>
                  <a:pt x="395499" y="144780"/>
                </a:lnTo>
                <a:lnTo>
                  <a:pt x="352848" y="156209"/>
                </a:lnTo>
                <a:lnTo>
                  <a:pt x="312326" y="168909"/>
                </a:lnTo>
                <a:lnTo>
                  <a:pt x="273993" y="180340"/>
                </a:lnTo>
                <a:lnTo>
                  <a:pt x="237906" y="193040"/>
                </a:lnTo>
                <a:lnTo>
                  <a:pt x="172708" y="219709"/>
                </a:lnTo>
                <a:lnTo>
                  <a:pt x="117202" y="247650"/>
                </a:lnTo>
                <a:lnTo>
                  <a:pt x="71861" y="275590"/>
                </a:lnTo>
                <a:lnTo>
                  <a:pt x="37154" y="304800"/>
                </a:lnTo>
                <a:lnTo>
                  <a:pt x="13551" y="335280"/>
                </a:lnTo>
                <a:lnTo>
                  <a:pt x="0" y="381000"/>
                </a:lnTo>
                <a:lnTo>
                  <a:pt x="1525" y="397509"/>
                </a:lnTo>
                <a:lnTo>
                  <a:pt x="23935" y="443230"/>
                </a:lnTo>
                <a:lnTo>
                  <a:pt x="53149" y="473709"/>
                </a:lnTo>
                <a:lnTo>
                  <a:pt x="93232" y="501650"/>
                </a:lnTo>
                <a:lnTo>
                  <a:pt x="143714" y="529590"/>
                </a:lnTo>
                <a:lnTo>
                  <a:pt x="237906" y="570230"/>
                </a:lnTo>
                <a:lnTo>
                  <a:pt x="273993" y="582930"/>
                </a:lnTo>
                <a:lnTo>
                  <a:pt x="312326" y="594360"/>
                </a:lnTo>
                <a:lnTo>
                  <a:pt x="352848" y="607060"/>
                </a:lnTo>
                <a:lnTo>
                  <a:pt x="395499" y="618490"/>
                </a:lnTo>
                <a:lnTo>
                  <a:pt x="440220" y="629919"/>
                </a:lnTo>
                <a:lnTo>
                  <a:pt x="486953" y="640080"/>
                </a:lnTo>
                <a:lnTo>
                  <a:pt x="535638" y="651510"/>
                </a:lnTo>
                <a:lnTo>
                  <a:pt x="586217" y="661669"/>
                </a:lnTo>
                <a:lnTo>
                  <a:pt x="638631" y="670560"/>
                </a:lnTo>
                <a:lnTo>
                  <a:pt x="692821" y="680719"/>
                </a:lnTo>
                <a:lnTo>
                  <a:pt x="748729" y="689610"/>
                </a:lnTo>
                <a:lnTo>
                  <a:pt x="806294" y="697230"/>
                </a:lnTo>
                <a:lnTo>
                  <a:pt x="865460" y="706119"/>
                </a:lnTo>
                <a:lnTo>
                  <a:pt x="926167" y="712469"/>
                </a:lnTo>
                <a:lnTo>
                  <a:pt x="988355" y="720090"/>
                </a:lnTo>
                <a:lnTo>
                  <a:pt x="1116943" y="732790"/>
                </a:lnTo>
                <a:lnTo>
                  <a:pt x="1319468" y="748030"/>
                </a:lnTo>
                <a:lnTo>
                  <a:pt x="1389314" y="751840"/>
                </a:lnTo>
                <a:lnTo>
                  <a:pt x="1460229" y="754380"/>
                </a:lnTo>
                <a:lnTo>
                  <a:pt x="1532156" y="758190"/>
                </a:lnTo>
                <a:lnTo>
                  <a:pt x="1605035" y="759460"/>
                </a:lnTo>
                <a:lnTo>
                  <a:pt x="1678808" y="762000"/>
                </a:lnTo>
                <a:lnTo>
                  <a:pt x="1978791" y="762000"/>
                </a:lnTo>
                <a:lnTo>
                  <a:pt x="2052564" y="759460"/>
                </a:lnTo>
                <a:lnTo>
                  <a:pt x="2125443" y="758190"/>
                </a:lnTo>
                <a:lnTo>
                  <a:pt x="2197370" y="754380"/>
                </a:lnTo>
                <a:lnTo>
                  <a:pt x="2268285" y="751840"/>
                </a:lnTo>
                <a:lnTo>
                  <a:pt x="2338131" y="748030"/>
                </a:lnTo>
                <a:lnTo>
                  <a:pt x="2540656" y="732790"/>
                </a:lnTo>
                <a:lnTo>
                  <a:pt x="2669244" y="720090"/>
                </a:lnTo>
                <a:lnTo>
                  <a:pt x="2731432" y="712469"/>
                </a:lnTo>
                <a:lnTo>
                  <a:pt x="2792139" y="706119"/>
                </a:lnTo>
                <a:lnTo>
                  <a:pt x="2851305" y="697230"/>
                </a:lnTo>
                <a:lnTo>
                  <a:pt x="2908870" y="689610"/>
                </a:lnTo>
                <a:lnTo>
                  <a:pt x="2964778" y="680719"/>
                </a:lnTo>
                <a:lnTo>
                  <a:pt x="3018968" y="670560"/>
                </a:lnTo>
                <a:lnTo>
                  <a:pt x="3056407" y="664210"/>
                </a:lnTo>
                <a:lnTo>
                  <a:pt x="1751710" y="664210"/>
                </a:lnTo>
                <a:lnTo>
                  <a:pt x="1525903" y="660400"/>
                </a:lnTo>
                <a:lnTo>
                  <a:pt x="1380620" y="655319"/>
                </a:lnTo>
                <a:lnTo>
                  <a:pt x="1171983" y="643890"/>
                </a:lnTo>
                <a:lnTo>
                  <a:pt x="1039905" y="633730"/>
                </a:lnTo>
                <a:lnTo>
                  <a:pt x="976181" y="627380"/>
                </a:lnTo>
                <a:lnTo>
                  <a:pt x="914095" y="622300"/>
                </a:lnTo>
                <a:lnTo>
                  <a:pt x="853716" y="615950"/>
                </a:lnTo>
                <a:lnTo>
                  <a:pt x="738362" y="600710"/>
                </a:lnTo>
                <a:lnTo>
                  <a:pt x="683528" y="594360"/>
                </a:lnTo>
                <a:lnTo>
                  <a:pt x="630682" y="585469"/>
                </a:lnTo>
                <a:lnTo>
                  <a:pt x="579896" y="577850"/>
                </a:lnTo>
                <a:lnTo>
                  <a:pt x="484784" y="560069"/>
                </a:lnTo>
                <a:lnTo>
                  <a:pt x="440598" y="551180"/>
                </a:lnTo>
                <a:lnTo>
                  <a:pt x="398753" y="541019"/>
                </a:lnTo>
                <a:lnTo>
                  <a:pt x="359320" y="530860"/>
                </a:lnTo>
                <a:lnTo>
                  <a:pt x="322367" y="520700"/>
                </a:lnTo>
                <a:lnTo>
                  <a:pt x="256189" y="500380"/>
                </a:lnTo>
                <a:lnTo>
                  <a:pt x="200780" y="477519"/>
                </a:lnTo>
                <a:lnTo>
                  <a:pt x="156705" y="454659"/>
                </a:lnTo>
                <a:lnTo>
                  <a:pt x="124526" y="430530"/>
                </a:lnTo>
                <a:lnTo>
                  <a:pt x="99793" y="393700"/>
                </a:lnTo>
                <a:lnTo>
                  <a:pt x="98107" y="381000"/>
                </a:lnTo>
                <a:lnTo>
                  <a:pt x="99793" y="369569"/>
                </a:lnTo>
                <a:lnTo>
                  <a:pt x="124526" y="332740"/>
                </a:lnTo>
                <a:lnTo>
                  <a:pt x="156705" y="308609"/>
                </a:lnTo>
                <a:lnTo>
                  <a:pt x="200780" y="285750"/>
                </a:lnTo>
                <a:lnTo>
                  <a:pt x="256189" y="262890"/>
                </a:lnTo>
                <a:lnTo>
                  <a:pt x="322367" y="242569"/>
                </a:lnTo>
                <a:lnTo>
                  <a:pt x="359320" y="232409"/>
                </a:lnTo>
                <a:lnTo>
                  <a:pt x="398753" y="222250"/>
                </a:lnTo>
                <a:lnTo>
                  <a:pt x="440598" y="212090"/>
                </a:lnTo>
                <a:lnTo>
                  <a:pt x="531240" y="194309"/>
                </a:lnTo>
                <a:lnTo>
                  <a:pt x="579896" y="185419"/>
                </a:lnTo>
                <a:lnTo>
                  <a:pt x="630682" y="177800"/>
                </a:lnTo>
                <a:lnTo>
                  <a:pt x="683528" y="168909"/>
                </a:lnTo>
                <a:lnTo>
                  <a:pt x="738362" y="161290"/>
                </a:lnTo>
                <a:lnTo>
                  <a:pt x="795115" y="154940"/>
                </a:lnTo>
                <a:lnTo>
                  <a:pt x="853716" y="147319"/>
                </a:lnTo>
                <a:lnTo>
                  <a:pt x="914095" y="140969"/>
                </a:lnTo>
                <a:lnTo>
                  <a:pt x="976181" y="135890"/>
                </a:lnTo>
                <a:lnTo>
                  <a:pt x="1039905" y="129540"/>
                </a:lnTo>
                <a:lnTo>
                  <a:pt x="1171983" y="119380"/>
                </a:lnTo>
                <a:lnTo>
                  <a:pt x="1380620" y="107950"/>
                </a:lnTo>
                <a:lnTo>
                  <a:pt x="1525903" y="102869"/>
                </a:lnTo>
                <a:lnTo>
                  <a:pt x="1751710" y="99059"/>
                </a:lnTo>
                <a:lnTo>
                  <a:pt x="3056407" y="99059"/>
                </a:lnTo>
                <a:lnTo>
                  <a:pt x="3018968" y="92709"/>
                </a:lnTo>
                <a:lnTo>
                  <a:pt x="2964778" y="82550"/>
                </a:lnTo>
                <a:lnTo>
                  <a:pt x="2908870" y="73659"/>
                </a:lnTo>
                <a:lnTo>
                  <a:pt x="2851305" y="66040"/>
                </a:lnTo>
                <a:lnTo>
                  <a:pt x="2792139" y="57150"/>
                </a:lnTo>
                <a:lnTo>
                  <a:pt x="2731432" y="50800"/>
                </a:lnTo>
                <a:lnTo>
                  <a:pt x="2669244" y="43180"/>
                </a:lnTo>
                <a:lnTo>
                  <a:pt x="2540656" y="30480"/>
                </a:lnTo>
                <a:lnTo>
                  <a:pt x="2338131" y="15240"/>
                </a:lnTo>
                <a:lnTo>
                  <a:pt x="2268285" y="11430"/>
                </a:lnTo>
                <a:lnTo>
                  <a:pt x="2197370" y="8890"/>
                </a:lnTo>
                <a:lnTo>
                  <a:pt x="2125443" y="5080"/>
                </a:lnTo>
                <a:lnTo>
                  <a:pt x="2052564" y="3809"/>
                </a:lnTo>
                <a:lnTo>
                  <a:pt x="1978791" y="1269"/>
                </a:lnTo>
                <a:close/>
              </a:path>
              <a:path w="3657600" h="762000">
                <a:moveTo>
                  <a:pt x="3056407" y="99059"/>
                </a:moveTo>
                <a:lnTo>
                  <a:pt x="1905889" y="99059"/>
                </a:lnTo>
                <a:lnTo>
                  <a:pt x="2131698" y="102869"/>
                </a:lnTo>
                <a:lnTo>
                  <a:pt x="2276984" y="107950"/>
                </a:lnTo>
                <a:lnTo>
                  <a:pt x="2485625" y="119380"/>
                </a:lnTo>
                <a:lnTo>
                  <a:pt x="2617707" y="129540"/>
                </a:lnTo>
                <a:lnTo>
                  <a:pt x="2681433" y="135890"/>
                </a:lnTo>
                <a:lnTo>
                  <a:pt x="2743522" y="140969"/>
                </a:lnTo>
                <a:lnTo>
                  <a:pt x="2803904" y="147319"/>
                </a:lnTo>
                <a:lnTo>
                  <a:pt x="2862507" y="154940"/>
                </a:lnTo>
                <a:lnTo>
                  <a:pt x="2919263" y="161290"/>
                </a:lnTo>
                <a:lnTo>
                  <a:pt x="2974099" y="168909"/>
                </a:lnTo>
                <a:lnTo>
                  <a:pt x="3026947" y="177800"/>
                </a:lnTo>
                <a:lnTo>
                  <a:pt x="3077736" y="185419"/>
                </a:lnTo>
                <a:lnTo>
                  <a:pt x="3126394" y="194309"/>
                </a:lnTo>
                <a:lnTo>
                  <a:pt x="3217041" y="212090"/>
                </a:lnTo>
                <a:lnTo>
                  <a:pt x="3258889" y="222250"/>
                </a:lnTo>
                <a:lnTo>
                  <a:pt x="3298325" y="232409"/>
                </a:lnTo>
                <a:lnTo>
                  <a:pt x="3335280" y="242569"/>
                </a:lnTo>
                <a:lnTo>
                  <a:pt x="3401463" y="262890"/>
                </a:lnTo>
                <a:lnTo>
                  <a:pt x="3456875" y="285750"/>
                </a:lnTo>
                <a:lnTo>
                  <a:pt x="3500953" y="308609"/>
                </a:lnTo>
                <a:lnTo>
                  <a:pt x="3533135" y="332740"/>
                </a:lnTo>
                <a:lnTo>
                  <a:pt x="3557869" y="369569"/>
                </a:lnTo>
                <a:lnTo>
                  <a:pt x="3559555" y="381000"/>
                </a:lnTo>
                <a:lnTo>
                  <a:pt x="3557869" y="393700"/>
                </a:lnTo>
                <a:lnTo>
                  <a:pt x="3533135" y="430530"/>
                </a:lnTo>
                <a:lnTo>
                  <a:pt x="3500953" y="454659"/>
                </a:lnTo>
                <a:lnTo>
                  <a:pt x="3456875" y="477519"/>
                </a:lnTo>
                <a:lnTo>
                  <a:pt x="3401463" y="500380"/>
                </a:lnTo>
                <a:lnTo>
                  <a:pt x="3335280" y="520700"/>
                </a:lnTo>
                <a:lnTo>
                  <a:pt x="3298325" y="530860"/>
                </a:lnTo>
                <a:lnTo>
                  <a:pt x="3258889" y="541019"/>
                </a:lnTo>
                <a:lnTo>
                  <a:pt x="3217041" y="551180"/>
                </a:lnTo>
                <a:lnTo>
                  <a:pt x="3172853" y="560069"/>
                </a:lnTo>
                <a:lnTo>
                  <a:pt x="3077736" y="577850"/>
                </a:lnTo>
                <a:lnTo>
                  <a:pt x="3026947" y="585469"/>
                </a:lnTo>
                <a:lnTo>
                  <a:pt x="2974099" y="594360"/>
                </a:lnTo>
                <a:lnTo>
                  <a:pt x="2919263" y="600710"/>
                </a:lnTo>
                <a:lnTo>
                  <a:pt x="2803904" y="615950"/>
                </a:lnTo>
                <a:lnTo>
                  <a:pt x="2743522" y="622300"/>
                </a:lnTo>
                <a:lnTo>
                  <a:pt x="2681433" y="627380"/>
                </a:lnTo>
                <a:lnTo>
                  <a:pt x="2617707" y="633730"/>
                </a:lnTo>
                <a:lnTo>
                  <a:pt x="2485625" y="643890"/>
                </a:lnTo>
                <a:lnTo>
                  <a:pt x="2276984" y="655319"/>
                </a:lnTo>
                <a:lnTo>
                  <a:pt x="2131698" y="660400"/>
                </a:lnTo>
                <a:lnTo>
                  <a:pt x="1905889" y="664210"/>
                </a:lnTo>
                <a:lnTo>
                  <a:pt x="3056407" y="664210"/>
                </a:lnTo>
                <a:lnTo>
                  <a:pt x="3071382" y="661669"/>
                </a:lnTo>
                <a:lnTo>
                  <a:pt x="3121961" y="651510"/>
                </a:lnTo>
                <a:lnTo>
                  <a:pt x="3170646" y="640080"/>
                </a:lnTo>
                <a:lnTo>
                  <a:pt x="3217379" y="629919"/>
                </a:lnTo>
                <a:lnTo>
                  <a:pt x="3262100" y="618490"/>
                </a:lnTo>
                <a:lnTo>
                  <a:pt x="3304751" y="607060"/>
                </a:lnTo>
                <a:lnTo>
                  <a:pt x="3345273" y="594360"/>
                </a:lnTo>
                <a:lnTo>
                  <a:pt x="3383606" y="582930"/>
                </a:lnTo>
                <a:lnTo>
                  <a:pt x="3419693" y="570230"/>
                </a:lnTo>
                <a:lnTo>
                  <a:pt x="3484891" y="543560"/>
                </a:lnTo>
                <a:lnTo>
                  <a:pt x="3540397" y="515619"/>
                </a:lnTo>
                <a:lnTo>
                  <a:pt x="3585738" y="487680"/>
                </a:lnTo>
                <a:lnTo>
                  <a:pt x="3620445" y="458469"/>
                </a:lnTo>
                <a:lnTo>
                  <a:pt x="3644048" y="427990"/>
                </a:lnTo>
                <a:lnTo>
                  <a:pt x="3657600" y="381000"/>
                </a:lnTo>
                <a:lnTo>
                  <a:pt x="3656074" y="365759"/>
                </a:lnTo>
                <a:lnTo>
                  <a:pt x="3633664" y="320040"/>
                </a:lnTo>
                <a:lnTo>
                  <a:pt x="3604450" y="289559"/>
                </a:lnTo>
                <a:lnTo>
                  <a:pt x="3564367" y="261619"/>
                </a:lnTo>
                <a:lnTo>
                  <a:pt x="3513885" y="233680"/>
                </a:lnTo>
                <a:lnTo>
                  <a:pt x="3419693" y="193040"/>
                </a:lnTo>
                <a:lnTo>
                  <a:pt x="3383606" y="180340"/>
                </a:lnTo>
                <a:lnTo>
                  <a:pt x="3345273" y="168909"/>
                </a:lnTo>
                <a:lnTo>
                  <a:pt x="3304751" y="156209"/>
                </a:lnTo>
                <a:lnTo>
                  <a:pt x="3262100" y="144780"/>
                </a:lnTo>
                <a:lnTo>
                  <a:pt x="3217379" y="133350"/>
                </a:lnTo>
                <a:lnTo>
                  <a:pt x="3170646" y="123190"/>
                </a:lnTo>
                <a:lnTo>
                  <a:pt x="3121961" y="111759"/>
                </a:lnTo>
                <a:lnTo>
                  <a:pt x="3071382" y="101600"/>
                </a:lnTo>
                <a:lnTo>
                  <a:pt x="3056407" y="99059"/>
                </a:lnTo>
                <a:close/>
              </a:path>
              <a:path w="3657600" h="762000">
                <a:moveTo>
                  <a:pt x="1828800" y="0"/>
                </a:moveTo>
                <a:lnTo>
                  <a:pt x="1753416" y="1269"/>
                </a:lnTo>
                <a:lnTo>
                  <a:pt x="1904183" y="1269"/>
                </a:lnTo>
                <a:lnTo>
                  <a:pt x="1828800" y="0"/>
                </a:lnTo>
                <a:close/>
              </a:path>
            </a:pathLst>
          </a:custGeom>
          <a:solidFill>
            <a:srgbClr val="FF0000"/>
          </a:solidFill>
        </p:spPr>
        <p:txBody>
          <a:bodyPr wrap="square" lIns="0" tIns="0" rIns="0" bIns="0" rtlCol="0"/>
          <a:lstStyle/>
          <a:p>
            <a:endParaRPr/>
          </a:p>
        </p:txBody>
      </p:sp>
      <p:sp>
        <p:nvSpPr>
          <p:cNvPr id="70" name="TextBox 69">
            <a:extLst>
              <a:ext uri="{FF2B5EF4-FFF2-40B4-BE49-F238E27FC236}">
                <a16:creationId xmlns:a16="http://schemas.microsoft.com/office/drawing/2014/main" id="{9064E945-1749-47B6-B464-D442BDE30A2D}"/>
              </a:ext>
            </a:extLst>
          </p:cNvPr>
          <p:cNvSpPr txBox="1"/>
          <p:nvPr/>
        </p:nvSpPr>
        <p:spPr>
          <a:xfrm>
            <a:off x="3094053" y="5301704"/>
            <a:ext cx="5587492" cy="461665"/>
          </a:xfrm>
          <a:prstGeom prst="rect">
            <a:avLst/>
          </a:prstGeom>
          <a:noFill/>
        </p:spPr>
        <p:txBody>
          <a:bodyPr wrap="square">
            <a:spAutoFit/>
          </a:bodyPr>
          <a:lstStyle/>
          <a:p>
            <a:pPr marL="12700">
              <a:lnSpc>
                <a:spcPct val="100000"/>
              </a:lnSpc>
              <a:spcBef>
                <a:spcPts val="105"/>
              </a:spcBef>
            </a:pPr>
            <a:r>
              <a:rPr lang="en-GB" sz="2400" spc="-5" dirty="0">
                <a:latin typeface="Arial"/>
                <a:cs typeface="Arial"/>
              </a:rPr>
              <a:t>Hadoop Distributed File System</a:t>
            </a:r>
            <a:endParaRPr lang="en-GB" sz="2400" dirty="0">
              <a:latin typeface="Arial"/>
              <a:cs typeface="Arial"/>
            </a:endParaRPr>
          </a:p>
        </p:txBody>
      </p:sp>
    </p:spTree>
    <p:extLst>
      <p:ext uri="{BB962C8B-B14F-4D97-AF65-F5344CB8AC3E}">
        <p14:creationId xmlns:p14="http://schemas.microsoft.com/office/powerpoint/2010/main" val="28283767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Hadoop Ecosystem: HDFS</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5" name="Cloud Callout 79">
            <a:extLst>
              <a:ext uri="{FF2B5EF4-FFF2-40B4-BE49-F238E27FC236}">
                <a16:creationId xmlns:a16="http://schemas.microsoft.com/office/drawing/2014/main" id="{F1C51664-58F0-40F5-BE38-1145A4AC4F22}"/>
              </a:ext>
            </a:extLst>
          </p:cNvPr>
          <p:cNvSpPr>
            <a:spLocks noChangeArrowheads="1"/>
          </p:cNvSpPr>
          <p:nvPr/>
        </p:nvSpPr>
        <p:spPr bwMode="auto">
          <a:xfrm rot="5582684">
            <a:off x="9138444" y="2170907"/>
            <a:ext cx="1325563" cy="857250"/>
          </a:xfrm>
          <a:prstGeom prst="cloudCallout">
            <a:avLst>
              <a:gd name="adj1" fmla="val -15972"/>
              <a:gd name="adj2" fmla="val 95903"/>
            </a:avLst>
          </a:prstGeom>
          <a:solidFill>
            <a:schemeClr val="bg1"/>
          </a:solidFill>
          <a:ln w="9525">
            <a:solidFill>
              <a:srgbClr val="484848"/>
            </a:solidFill>
            <a:round/>
            <a:headEnd/>
            <a:tailEnd/>
          </a:ln>
          <a:effectLst>
            <a:outerShdw dist="20320" dir="20099927" rotWithShape="0">
              <a:srgbClr val="808080">
                <a:alpha val="37999"/>
              </a:srgbClr>
            </a:outerShdw>
          </a:effectLst>
        </p:spPr>
        <p:txBody>
          <a:bodyPr/>
          <a:lstStyle/>
          <a:p>
            <a:pPr>
              <a:defRPr/>
            </a:pPr>
            <a:endParaRPr lang="id-ID">
              <a:latin typeface="Comic Sans MS" charset="0"/>
            </a:endParaRPr>
          </a:p>
        </p:txBody>
      </p:sp>
      <p:sp>
        <p:nvSpPr>
          <p:cNvPr id="6" name="Content Placeholder 2">
            <a:extLst>
              <a:ext uri="{FF2B5EF4-FFF2-40B4-BE49-F238E27FC236}">
                <a16:creationId xmlns:a16="http://schemas.microsoft.com/office/drawing/2014/main" id="{97289563-A6F7-4B5C-8E8B-74A7FAC4ADE2}"/>
              </a:ext>
            </a:extLst>
          </p:cNvPr>
          <p:cNvSpPr txBox="1">
            <a:spLocks/>
          </p:cNvSpPr>
          <p:nvPr/>
        </p:nvSpPr>
        <p:spPr>
          <a:xfrm>
            <a:off x="1196975" y="1867679"/>
            <a:ext cx="5181600" cy="3930761"/>
          </a:xfrm>
          <a:prstGeom prst="rect">
            <a:avLst/>
          </a:prstGeom>
        </p:spPr>
        <p:txBody>
          <a:bodyPr>
            <a:normAutofit fontScale="77500" lnSpcReduction="20000"/>
          </a:bodyPr>
          <a:lst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r>
              <a:rPr lang="en-US" altLang="en-US">
                <a:ea typeface="ＭＳ Ｐゴシック" panose="020B0600070205080204" pitchFamily="34" charset="-128"/>
              </a:rPr>
              <a:t>Files split into 128MB </a:t>
            </a:r>
            <a:r>
              <a:rPr lang="en-US" altLang="en-US" i="1">
                <a:ea typeface="ＭＳ Ｐゴシック" panose="020B0600070205080204" pitchFamily="34" charset="-128"/>
              </a:rPr>
              <a:t>blocks</a:t>
            </a:r>
          </a:p>
          <a:p>
            <a:r>
              <a:rPr lang="en-US" altLang="en-US">
                <a:ea typeface="ＭＳ Ｐゴシック" panose="020B0600070205080204" pitchFamily="34" charset="-128"/>
              </a:rPr>
              <a:t>Blocks replicated across several </a:t>
            </a:r>
            <a:r>
              <a:rPr lang="en-US" altLang="en-US" i="1">
                <a:ea typeface="ＭＳ Ｐゴシック" panose="020B0600070205080204" pitchFamily="34" charset="-128"/>
              </a:rPr>
              <a:t>datanodes</a:t>
            </a:r>
            <a:r>
              <a:rPr lang="en-US" altLang="en-US">
                <a:ea typeface="ＭＳ Ｐゴシック" panose="020B0600070205080204" pitchFamily="34" charset="-128"/>
              </a:rPr>
              <a:t> (usually 3)</a:t>
            </a:r>
            <a:endParaRPr lang="en-US" altLang="en-US" i="1">
              <a:ea typeface="ＭＳ Ｐゴシック" panose="020B0600070205080204" pitchFamily="34" charset="-128"/>
            </a:endParaRPr>
          </a:p>
          <a:p>
            <a:r>
              <a:rPr lang="en-US" altLang="en-US">
                <a:ea typeface="ＭＳ Ｐゴシック" panose="020B0600070205080204" pitchFamily="34" charset="-128"/>
              </a:rPr>
              <a:t>Single </a:t>
            </a:r>
            <a:r>
              <a:rPr lang="en-US" altLang="en-US" i="1">
                <a:ea typeface="ＭＳ Ｐゴシック" panose="020B0600070205080204" pitchFamily="34" charset="-128"/>
              </a:rPr>
              <a:t>namenode </a:t>
            </a:r>
            <a:r>
              <a:rPr lang="en-US" altLang="en-US">
                <a:ea typeface="ＭＳ Ｐゴシック" panose="020B0600070205080204" pitchFamily="34" charset="-128"/>
              </a:rPr>
              <a:t>stores metadata (file names, block locations, etc)</a:t>
            </a:r>
          </a:p>
          <a:p>
            <a:r>
              <a:rPr lang="en-US" altLang="en-US">
                <a:ea typeface="ＭＳ Ｐゴシック" panose="020B0600070205080204" pitchFamily="34" charset="-128"/>
              </a:rPr>
              <a:t>Optimized for large files, sequential reads</a:t>
            </a:r>
          </a:p>
          <a:p>
            <a:r>
              <a:rPr lang="en-US" altLang="en-US">
                <a:ea typeface="ＭＳ Ｐゴシック" panose="020B0600070205080204" pitchFamily="34" charset="-128"/>
              </a:rPr>
              <a:t>Files are append-only</a:t>
            </a:r>
            <a:endParaRPr lang="en-US" altLang="en-US" dirty="0">
              <a:ea typeface="ＭＳ Ｐゴシック" panose="020B0600070205080204" pitchFamily="34" charset="-128"/>
            </a:endParaRPr>
          </a:p>
        </p:txBody>
      </p:sp>
      <p:pic>
        <p:nvPicPr>
          <p:cNvPr id="7" name="Picture 91" descr="j0431637.png">
            <a:extLst>
              <a:ext uri="{FF2B5EF4-FFF2-40B4-BE49-F238E27FC236}">
                <a16:creationId xmlns:a16="http://schemas.microsoft.com/office/drawing/2014/main" id="{62B8F0C4-D4FF-47C8-AFDD-24BDFB50652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74025" y="2286000"/>
            <a:ext cx="998538"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0">
            <a:extLst>
              <a:ext uri="{FF2B5EF4-FFF2-40B4-BE49-F238E27FC236}">
                <a16:creationId xmlns:a16="http://schemas.microsoft.com/office/drawing/2014/main" id="{ED6498B0-029D-48B9-859B-D545F356D0F1}"/>
              </a:ext>
            </a:extLst>
          </p:cNvPr>
          <p:cNvGrpSpPr>
            <a:grpSpLocks/>
          </p:cNvGrpSpPr>
          <p:nvPr/>
        </p:nvGrpSpPr>
        <p:grpSpPr bwMode="auto">
          <a:xfrm>
            <a:off x="9372600" y="4051300"/>
            <a:ext cx="762000" cy="679450"/>
            <a:chOff x="7391400" y="3581400"/>
            <a:chExt cx="1258782" cy="1158425"/>
          </a:xfrm>
        </p:grpSpPr>
        <p:pic>
          <p:nvPicPr>
            <p:cNvPr id="9" name="Picture 93" descr="j0431637.png">
              <a:extLst>
                <a:ext uri="{FF2B5EF4-FFF2-40B4-BE49-F238E27FC236}">
                  <a16:creationId xmlns:a16="http://schemas.microsoft.com/office/drawing/2014/main" id="{4DDD7503-EB4B-494C-8BBE-065EAECC3FB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3581400"/>
              <a:ext cx="1258782" cy="115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an 12">
              <a:extLst>
                <a:ext uri="{FF2B5EF4-FFF2-40B4-BE49-F238E27FC236}">
                  <a16:creationId xmlns:a16="http://schemas.microsoft.com/office/drawing/2014/main" id="{5B6618C4-F3F3-4AE8-889F-8D952D5C484C}"/>
                </a:ext>
              </a:extLst>
            </p:cNvPr>
            <p:cNvSpPr>
              <a:spLocks noChangeArrowheads="1"/>
            </p:cNvSpPr>
            <p:nvPr/>
          </p:nvSpPr>
          <p:spPr bwMode="auto">
            <a:xfrm>
              <a:off x="8065374" y="4279703"/>
              <a:ext cx="430084" cy="414111"/>
            </a:xfrm>
            <a:prstGeom prst="can">
              <a:avLst>
                <a:gd name="adj" fmla="val 25000"/>
              </a:avLst>
            </a:prstGeom>
            <a:gradFill rotWithShape="1">
              <a:gsLst>
                <a:gs pos="0">
                  <a:srgbClr val="94FF94"/>
                </a:gs>
                <a:gs pos="100000">
                  <a:srgbClr val="00C800"/>
                </a:gs>
              </a:gsLst>
              <a:lin ang="5400000"/>
            </a:gradFill>
            <a:ln w="9525">
              <a:solidFill>
                <a:srgbClr val="00AE00"/>
              </a:solidFill>
              <a:round/>
              <a:headEnd/>
              <a:tailEnd/>
            </a:ln>
            <a:effectLst>
              <a:outerShdw dist="23000" dir="5400000" rotWithShape="0">
                <a:srgbClr val="808080">
                  <a:alpha val="34999"/>
                </a:srgbClr>
              </a:outerShdw>
            </a:effectLst>
          </p:spPr>
          <p:txBody>
            <a:bodyPr anchor="ctr"/>
            <a:lstStyle/>
            <a:p>
              <a:pPr algn="ctr" eaLnBrk="0" hangingPunct="0">
                <a:spcBef>
                  <a:spcPct val="50000"/>
                </a:spcBef>
                <a:defRPr/>
              </a:pPr>
              <a:endParaRPr lang="en-US">
                <a:solidFill>
                  <a:srgbClr val="FFFFFF"/>
                </a:solidFill>
                <a:ea typeface="ＭＳ Ｐゴシック" pitchFamily="-105" charset="-128"/>
                <a:cs typeface="ＭＳ Ｐゴシック" pitchFamily="-105" charset="-128"/>
              </a:endParaRPr>
            </a:p>
          </p:txBody>
        </p:sp>
      </p:grpSp>
      <p:grpSp>
        <p:nvGrpSpPr>
          <p:cNvPr id="11" name="Group 16">
            <a:extLst>
              <a:ext uri="{FF2B5EF4-FFF2-40B4-BE49-F238E27FC236}">
                <a16:creationId xmlns:a16="http://schemas.microsoft.com/office/drawing/2014/main" id="{069851C6-9FAF-4821-9904-84AEAA8EC3B6}"/>
              </a:ext>
            </a:extLst>
          </p:cNvPr>
          <p:cNvGrpSpPr>
            <a:grpSpLocks/>
          </p:cNvGrpSpPr>
          <p:nvPr/>
        </p:nvGrpSpPr>
        <p:grpSpPr bwMode="auto">
          <a:xfrm>
            <a:off x="8610600" y="4038600"/>
            <a:ext cx="762000" cy="679450"/>
            <a:chOff x="7391400" y="3581400"/>
            <a:chExt cx="1258782" cy="1158425"/>
          </a:xfrm>
        </p:grpSpPr>
        <p:pic>
          <p:nvPicPr>
            <p:cNvPr id="12" name="Picture 93" descr="j0431637.png">
              <a:extLst>
                <a:ext uri="{FF2B5EF4-FFF2-40B4-BE49-F238E27FC236}">
                  <a16:creationId xmlns:a16="http://schemas.microsoft.com/office/drawing/2014/main" id="{0BE3CA89-4AE2-4821-97B8-8549151968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3581400"/>
              <a:ext cx="1258782" cy="115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Can 18">
              <a:extLst>
                <a:ext uri="{FF2B5EF4-FFF2-40B4-BE49-F238E27FC236}">
                  <a16:creationId xmlns:a16="http://schemas.microsoft.com/office/drawing/2014/main" id="{109A65A1-BDAF-4CCD-8CE7-D0EABC7FC0F0}"/>
                </a:ext>
              </a:extLst>
            </p:cNvPr>
            <p:cNvSpPr>
              <a:spLocks noChangeArrowheads="1"/>
            </p:cNvSpPr>
            <p:nvPr/>
          </p:nvSpPr>
          <p:spPr bwMode="auto">
            <a:xfrm>
              <a:off x="8065374" y="4279703"/>
              <a:ext cx="430084" cy="414111"/>
            </a:xfrm>
            <a:prstGeom prst="can">
              <a:avLst>
                <a:gd name="adj" fmla="val 25000"/>
              </a:avLst>
            </a:prstGeom>
            <a:gradFill rotWithShape="1">
              <a:gsLst>
                <a:gs pos="0">
                  <a:srgbClr val="94FF94"/>
                </a:gs>
                <a:gs pos="100000">
                  <a:srgbClr val="00C800"/>
                </a:gs>
              </a:gsLst>
              <a:lin ang="5400000"/>
            </a:gradFill>
            <a:ln w="9525">
              <a:solidFill>
                <a:srgbClr val="00AE00"/>
              </a:solidFill>
              <a:round/>
              <a:headEnd/>
              <a:tailEnd/>
            </a:ln>
            <a:effectLst>
              <a:outerShdw dist="23000" dir="5400000" rotWithShape="0">
                <a:srgbClr val="808080">
                  <a:alpha val="34999"/>
                </a:srgbClr>
              </a:outerShdw>
            </a:effectLst>
          </p:spPr>
          <p:txBody>
            <a:bodyPr anchor="ctr"/>
            <a:lstStyle/>
            <a:p>
              <a:pPr algn="ctr" eaLnBrk="0" hangingPunct="0">
                <a:spcBef>
                  <a:spcPct val="50000"/>
                </a:spcBef>
                <a:defRPr/>
              </a:pPr>
              <a:endParaRPr lang="en-US">
                <a:solidFill>
                  <a:srgbClr val="FFFFFF"/>
                </a:solidFill>
                <a:ea typeface="ＭＳ Ｐゴシック" pitchFamily="-105" charset="-128"/>
                <a:cs typeface="ＭＳ Ｐゴシック" pitchFamily="-105" charset="-128"/>
              </a:endParaRPr>
            </a:p>
          </p:txBody>
        </p:sp>
      </p:grpSp>
      <p:grpSp>
        <p:nvGrpSpPr>
          <p:cNvPr id="15" name="Group 19">
            <a:extLst>
              <a:ext uri="{FF2B5EF4-FFF2-40B4-BE49-F238E27FC236}">
                <a16:creationId xmlns:a16="http://schemas.microsoft.com/office/drawing/2014/main" id="{2559EF7C-5379-4552-AFB6-E0E76ED227D0}"/>
              </a:ext>
            </a:extLst>
          </p:cNvPr>
          <p:cNvGrpSpPr>
            <a:grpSpLocks/>
          </p:cNvGrpSpPr>
          <p:nvPr/>
        </p:nvGrpSpPr>
        <p:grpSpPr bwMode="auto">
          <a:xfrm>
            <a:off x="7848600" y="4044950"/>
            <a:ext cx="762000" cy="679450"/>
            <a:chOff x="7391400" y="3581400"/>
            <a:chExt cx="1258782" cy="1158425"/>
          </a:xfrm>
        </p:grpSpPr>
        <p:pic>
          <p:nvPicPr>
            <p:cNvPr id="16" name="Picture 93" descr="j0431637.png">
              <a:extLst>
                <a:ext uri="{FF2B5EF4-FFF2-40B4-BE49-F238E27FC236}">
                  <a16:creationId xmlns:a16="http://schemas.microsoft.com/office/drawing/2014/main" id="{34E5098C-759C-4E70-A901-A5278921912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3581400"/>
              <a:ext cx="1258782" cy="115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Can 21">
              <a:extLst>
                <a:ext uri="{FF2B5EF4-FFF2-40B4-BE49-F238E27FC236}">
                  <a16:creationId xmlns:a16="http://schemas.microsoft.com/office/drawing/2014/main" id="{54C5C70A-B121-49A4-BAEA-4DDAEF1E546A}"/>
                </a:ext>
              </a:extLst>
            </p:cNvPr>
            <p:cNvSpPr>
              <a:spLocks noChangeArrowheads="1"/>
            </p:cNvSpPr>
            <p:nvPr/>
          </p:nvSpPr>
          <p:spPr bwMode="auto">
            <a:xfrm>
              <a:off x="8065374" y="4279703"/>
              <a:ext cx="430084" cy="414111"/>
            </a:xfrm>
            <a:prstGeom prst="can">
              <a:avLst>
                <a:gd name="adj" fmla="val 25000"/>
              </a:avLst>
            </a:prstGeom>
            <a:gradFill rotWithShape="1">
              <a:gsLst>
                <a:gs pos="0">
                  <a:srgbClr val="94FF94"/>
                </a:gs>
                <a:gs pos="100000">
                  <a:srgbClr val="00C800"/>
                </a:gs>
              </a:gsLst>
              <a:lin ang="5400000"/>
            </a:gradFill>
            <a:ln w="9525">
              <a:solidFill>
                <a:srgbClr val="00AE00"/>
              </a:solidFill>
              <a:round/>
              <a:headEnd/>
              <a:tailEnd/>
            </a:ln>
            <a:effectLst>
              <a:outerShdw dist="23000" dir="5400000" rotWithShape="0">
                <a:srgbClr val="808080">
                  <a:alpha val="34999"/>
                </a:srgbClr>
              </a:outerShdw>
            </a:effectLst>
          </p:spPr>
          <p:txBody>
            <a:bodyPr anchor="ctr"/>
            <a:lstStyle/>
            <a:p>
              <a:pPr algn="ctr" eaLnBrk="0" hangingPunct="0">
                <a:spcBef>
                  <a:spcPct val="50000"/>
                </a:spcBef>
                <a:defRPr/>
              </a:pPr>
              <a:endParaRPr lang="en-US">
                <a:solidFill>
                  <a:srgbClr val="FFFFFF"/>
                </a:solidFill>
                <a:ea typeface="ＭＳ Ｐゴシック" pitchFamily="-105" charset="-128"/>
                <a:cs typeface="ＭＳ Ｐゴシック" pitchFamily="-105" charset="-128"/>
              </a:endParaRPr>
            </a:p>
          </p:txBody>
        </p:sp>
      </p:grpSp>
      <p:grpSp>
        <p:nvGrpSpPr>
          <p:cNvPr id="18" name="Group 22">
            <a:extLst>
              <a:ext uri="{FF2B5EF4-FFF2-40B4-BE49-F238E27FC236}">
                <a16:creationId xmlns:a16="http://schemas.microsoft.com/office/drawing/2014/main" id="{0A5069E8-7599-4D95-8A86-252347B278C9}"/>
              </a:ext>
            </a:extLst>
          </p:cNvPr>
          <p:cNvGrpSpPr>
            <a:grpSpLocks/>
          </p:cNvGrpSpPr>
          <p:nvPr/>
        </p:nvGrpSpPr>
        <p:grpSpPr bwMode="auto">
          <a:xfrm>
            <a:off x="7086600" y="4038600"/>
            <a:ext cx="762000" cy="679450"/>
            <a:chOff x="7391400" y="3581400"/>
            <a:chExt cx="1258782" cy="1158425"/>
          </a:xfrm>
        </p:grpSpPr>
        <p:pic>
          <p:nvPicPr>
            <p:cNvPr id="19" name="Picture 93" descr="j0431637.png">
              <a:extLst>
                <a:ext uri="{FF2B5EF4-FFF2-40B4-BE49-F238E27FC236}">
                  <a16:creationId xmlns:a16="http://schemas.microsoft.com/office/drawing/2014/main" id="{7379680D-F565-4145-869A-DB6F2082EC8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3581400"/>
              <a:ext cx="1258782" cy="115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Can 24">
              <a:extLst>
                <a:ext uri="{FF2B5EF4-FFF2-40B4-BE49-F238E27FC236}">
                  <a16:creationId xmlns:a16="http://schemas.microsoft.com/office/drawing/2014/main" id="{1D33CBC6-167F-4F63-8C06-B5D73527A2ED}"/>
                </a:ext>
              </a:extLst>
            </p:cNvPr>
            <p:cNvSpPr>
              <a:spLocks noChangeArrowheads="1"/>
            </p:cNvSpPr>
            <p:nvPr/>
          </p:nvSpPr>
          <p:spPr bwMode="auto">
            <a:xfrm>
              <a:off x="8065374" y="4279703"/>
              <a:ext cx="430084" cy="414111"/>
            </a:xfrm>
            <a:prstGeom prst="can">
              <a:avLst>
                <a:gd name="adj" fmla="val 25000"/>
              </a:avLst>
            </a:prstGeom>
            <a:gradFill rotWithShape="1">
              <a:gsLst>
                <a:gs pos="0">
                  <a:srgbClr val="94FF94"/>
                </a:gs>
                <a:gs pos="100000">
                  <a:srgbClr val="00C800"/>
                </a:gs>
              </a:gsLst>
              <a:lin ang="5400000"/>
            </a:gradFill>
            <a:ln w="9525">
              <a:solidFill>
                <a:srgbClr val="00AE00"/>
              </a:solidFill>
              <a:round/>
              <a:headEnd/>
              <a:tailEnd/>
            </a:ln>
            <a:effectLst>
              <a:outerShdw dist="23000" dir="5400000" rotWithShape="0">
                <a:srgbClr val="808080">
                  <a:alpha val="34999"/>
                </a:srgbClr>
              </a:outerShdw>
            </a:effectLst>
          </p:spPr>
          <p:txBody>
            <a:bodyPr anchor="ctr"/>
            <a:lstStyle/>
            <a:p>
              <a:pPr algn="ctr" eaLnBrk="0" hangingPunct="0">
                <a:spcBef>
                  <a:spcPct val="50000"/>
                </a:spcBef>
                <a:defRPr/>
              </a:pPr>
              <a:endParaRPr lang="en-US">
                <a:solidFill>
                  <a:srgbClr val="FFFFFF"/>
                </a:solidFill>
                <a:ea typeface="ＭＳ Ｐゴシック" pitchFamily="-105" charset="-128"/>
                <a:cs typeface="ＭＳ Ｐゴシック" pitchFamily="-105" charset="-128"/>
              </a:endParaRPr>
            </a:p>
          </p:txBody>
        </p:sp>
      </p:grpSp>
      <p:sp>
        <p:nvSpPr>
          <p:cNvPr id="21" name="TextBox 25">
            <a:extLst>
              <a:ext uri="{FF2B5EF4-FFF2-40B4-BE49-F238E27FC236}">
                <a16:creationId xmlns:a16="http://schemas.microsoft.com/office/drawing/2014/main" id="{D50FE7D5-406B-433A-889B-7BB70FF3B78D}"/>
              </a:ext>
            </a:extLst>
          </p:cNvPr>
          <p:cNvSpPr txBox="1">
            <a:spLocks noChangeArrowheads="1"/>
          </p:cNvSpPr>
          <p:nvPr/>
        </p:nvSpPr>
        <p:spPr bwMode="auto">
          <a:xfrm>
            <a:off x="7851883" y="1752600"/>
            <a:ext cx="14221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US" altLang="en-US"/>
              <a:t>Namenode</a:t>
            </a:r>
          </a:p>
        </p:txBody>
      </p:sp>
      <p:sp>
        <p:nvSpPr>
          <p:cNvPr id="22" name="TextBox 26">
            <a:extLst>
              <a:ext uri="{FF2B5EF4-FFF2-40B4-BE49-F238E27FC236}">
                <a16:creationId xmlns:a16="http://schemas.microsoft.com/office/drawing/2014/main" id="{F09269C2-9FEF-4EDC-AC12-4FA51CF00855}"/>
              </a:ext>
            </a:extLst>
          </p:cNvPr>
          <p:cNvSpPr txBox="1">
            <a:spLocks noChangeArrowheads="1"/>
          </p:cNvSpPr>
          <p:nvPr/>
        </p:nvSpPr>
        <p:spPr bwMode="auto">
          <a:xfrm>
            <a:off x="7932769" y="5562600"/>
            <a:ext cx="14382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US" altLang="en-US"/>
              <a:t>Datanodes</a:t>
            </a:r>
          </a:p>
        </p:txBody>
      </p:sp>
      <p:cxnSp>
        <p:nvCxnSpPr>
          <p:cNvPr id="23" name="Straight Connector 22">
            <a:extLst>
              <a:ext uri="{FF2B5EF4-FFF2-40B4-BE49-F238E27FC236}">
                <a16:creationId xmlns:a16="http://schemas.microsoft.com/office/drawing/2014/main" id="{F8D9BD3A-9964-4DA3-A2CA-6FF6F23171A6}"/>
              </a:ext>
            </a:extLst>
          </p:cNvPr>
          <p:cNvCxnSpPr/>
          <p:nvPr/>
        </p:nvCxnSpPr>
        <p:spPr>
          <a:xfrm rot="5400000">
            <a:off x="7581900" y="3314700"/>
            <a:ext cx="685800" cy="609600"/>
          </a:xfrm>
          <a:prstGeom prst="line">
            <a:avLst/>
          </a:prstGeom>
          <a:ln w="19050" cap="flat" cmpd="sng" algn="ctr">
            <a:solidFill>
              <a:schemeClr val="bg2"/>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4" name="Straight Connector 23">
            <a:extLst>
              <a:ext uri="{FF2B5EF4-FFF2-40B4-BE49-F238E27FC236}">
                <a16:creationId xmlns:a16="http://schemas.microsoft.com/office/drawing/2014/main" id="{6717877B-99AB-4A9E-B259-CD82B0D0AACB}"/>
              </a:ext>
            </a:extLst>
          </p:cNvPr>
          <p:cNvCxnSpPr/>
          <p:nvPr/>
        </p:nvCxnSpPr>
        <p:spPr>
          <a:xfrm rot="5400000">
            <a:off x="7962900" y="3543300"/>
            <a:ext cx="685800" cy="152400"/>
          </a:xfrm>
          <a:prstGeom prst="line">
            <a:avLst/>
          </a:prstGeom>
          <a:ln w="19050" cap="flat" cmpd="sng" algn="ctr">
            <a:solidFill>
              <a:schemeClr val="bg2"/>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5" name="Straight Connector 24">
            <a:extLst>
              <a:ext uri="{FF2B5EF4-FFF2-40B4-BE49-F238E27FC236}">
                <a16:creationId xmlns:a16="http://schemas.microsoft.com/office/drawing/2014/main" id="{94FDE35E-246B-4D88-BAD9-7E7C97E3B349}"/>
              </a:ext>
            </a:extLst>
          </p:cNvPr>
          <p:cNvCxnSpPr/>
          <p:nvPr/>
        </p:nvCxnSpPr>
        <p:spPr>
          <a:xfrm rot="16200000" flipH="1">
            <a:off x="8343900" y="3543300"/>
            <a:ext cx="685800" cy="152400"/>
          </a:xfrm>
          <a:prstGeom prst="line">
            <a:avLst/>
          </a:prstGeom>
          <a:ln w="19050" cap="flat" cmpd="sng" algn="ctr">
            <a:solidFill>
              <a:schemeClr val="bg2"/>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6" name="Straight Connector 25">
            <a:extLst>
              <a:ext uri="{FF2B5EF4-FFF2-40B4-BE49-F238E27FC236}">
                <a16:creationId xmlns:a16="http://schemas.microsoft.com/office/drawing/2014/main" id="{C35412E9-B8B0-4D72-A8AC-C6BBE4064ACE}"/>
              </a:ext>
            </a:extLst>
          </p:cNvPr>
          <p:cNvCxnSpPr/>
          <p:nvPr/>
        </p:nvCxnSpPr>
        <p:spPr>
          <a:xfrm>
            <a:off x="8763000" y="3200400"/>
            <a:ext cx="838200" cy="762000"/>
          </a:xfrm>
          <a:prstGeom prst="line">
            <a:avLst/>
          </a:prstGeom>
          <a:ln w="19050" cap="flat" cmpd="sng" algn="ctr">
            <a:solidFill>
              <a:schemeClr val="bg2"/>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7" name="Rounded Rectangle 62">
            <a:extLst>
              <a:ext uri="{FF2B5EF4-FFF2-40B4-BE49-F238E27FC236}">
                <a16:creationId xmlns:a16="http://schemas.microsoft.com/office/drawing/2014/main" id="{FDB631DC-4938-49B1-AB73-D9EEB33AEE6E}"/>
              </a:ext>
            </a:extLst>
          </p:cNvPr>
          <p:cNvSpPr>
            <a:spLocks noChangeArrowheads="1"/>
          </p:cNvSpPr>
          <p:nvPr/>
        </p:nvSpPr>
        <p:spPr bwMode="auto">
          <a:xfrm>
            <a:off x="9686925" y="2286000"/>
            <a:ext cx="304800" cy="185738"/>
          </a:xfrm>
          <a:prstGeom prst="roundRect">
            <a:avLst>
              <a:gd name="adj" fmla="val 16667"/>
            </a:avLst>
          </a:prstGeom>
          <a:gradFill rotWithShape="1">
            <a:gsLst>
              <a:gs pos="0">
                <a:srgbClr val="E4FFE4"/>
              </a:gs>
              <a:gs pos="64999">
                <a:srgbClr val="BAFBBA"/>
              </a:gs>
              <a:gs pos="100000">
                <a:srgbClr val="9CFB9C"/>
              </a:gs>
            </a:gsLst>
            <a:lin ang="5400000" scaled="1"/>
          </a:gradFill>
          <a:ln w="9525">
            <a:solidFill>
              <a:srgbClr val="00AE00"/>
            </a:solidFill>
            <a:round/>
            <a:headEnd/>
            <a:tailEnd/>
          </a:ln>
          <a:effectLst>
            <a:outerShdw dist="20000" dir="5400000" rotWithShape="0">
              <a:srgbClr val="808080">
                <a:alpha val="37999"/>
              </a:srgbClr>
            </a:outerShdw>
          </a:effectLst>
        </p:spPr>
        <p:txBody>
          <a:bodyPr anchor="ctr"/>
          <a:lstStyle/>
          <a:p>
            <a:pPr algn="ctr" eaLnBrk="0" hangingPunct="0">
              <a:spcBef>
                <a:spcPct val="50000"/>
              </a:spcBef>
              <a:defRPr/>
            </a:pPr>
            <a:r>
              <a:rPr lang="en-US" sz="1300">
                <a:solidFill>
                  <a:srgbClr val="000000"/>
                </a:solidFill>
                <a:ea typeface="ＭＳ Ｐゴシック" pitchFamily="-105" charset="-128"/>
                <a:cs typeface="ＭＳ Ｐゴシック" pitchFamily="-105" charset="-128"/>
              </a:rPr>
              <a:t>1</a:t>
            </a:r>
          </a:p>
        </p:txBody>
      </p:sp>
      <p:sp>
        <p:nvSpPr>
          <p:cNvPr id="28" name="Rounded Rectangle 63">
            <a:extLst>
              <a:ext uri="{FF2B5EF4-FFF2-40B4-BE49-F238E27FC236}">
                <a16:creationId xmlns:a16="http://schemas.microsoft.com/office/drawing/2014/main" id="{247BEEDC-E470-41C6-B35F-459C4830165E}"/>
              </a:ext>
            </a:extLst>
          </p:cNvPr>
          <p:cNvSpPr>
            <a:spLocks noChangeArrowheads="1"/>
          </p:cNvSpPr>
          <p:nvPr/>
        </p:nvSpPr>
        <p:spPr bwMode="auto">
          <a:xfrm>
            <a:off x="9686925" y="2490789"/>
            <a:ext cx="304800" cy="185737"/>
          </a:xfrm>
          <a:prstGeom prst="roundRect">
            <a:avLst>
              <a:gd name="adj" fmla="val 16667"/>
            </a:avLst>
          </a:prstGeom>
          <a:gradFill rotWithShape="1">
            <a:gsLst>
              <a:gs pos="0">
                <a:srgbClr val="E4FFE4"/>
              </a:gs>
              <a:gs pos="64999">
                <a:srgbClr val="BAFBBA"/>
              </a:gs>
              <a:gs pos="100000">
                <a:srgbClr val="9CFB9C"/>
              </a:gs>
            </a:gsLst>
            <a:lin ang="5400000" scaled="1"/>
          </a:gradFill>
          <a:ln w="9525">
            <a:solidFill>
              <a:srgbClr val="00AE00"/>
            </a:solidFill>
            <a:round/>
            <a:headEnd/>
            <a:tailEnd/>
          </a:ln>
          <a:effectLst>
            <a:outerShdw dist="20000" dir="5400000" rotWithShape="0">
              <a:srgbClr val="808080">
                <a:alpha val="37999"/>
              </a:srgbClr>
            </a:outerShdw>
          </a:effectLst>
        </p:spPr>
        <p:txBody>
          <a:bodyPr anchor="ctr"/>
          <a:lstStyle/>
          <a:p>
            <a:pPr algn="ctr" eaLnBrk="0" hangingPunct="0">
              <a:spcBef>
                <a:spcPct val="50000"/>
              </a:spcBef>
              <a:defRPr/>
            </a:pPr>
            <a:r>
              <a:rPr lang="en-US" sz="1300">
                <a:solidFill>
                  <a:srgbClr val="000000"/>
                </a:solidFill>
                <a:ea typeface="ＭＳ Ｐゴシック" pitchFamily="-105" charset="-128"/>
                <a:cs typeface="ＭＳ Ｐゴシック" pitchFamily="-105" charset="-128"/>
              </a:rPr>
              <a:t>2</a:t>
            </a:r>
          </a:p>
        </p:txBody>
      </p:sp>
      <p:sp>
        <p:nvSpPr>
          <p:cNvPr id="29" name="Rounded Rectangle 64">
            <a:extLst>
              <a:ext uri="{FF2B5EF4-FFF2-40B4-BE49-F238E27FC236}">
                <a16:creationId xmlns:a16="http://schemas.microsoft.com/office/drawing/2014/main" id="{5E6ADE35-B937-4C58-85E2-C40763CC4DF0}"/>
              </a:ext>
            </a:extLst>
          </p:cNvPr>
          <p:cNvSpPr>
            <a:spLocks noChangeArrowheads="1"/>
          </p:cNvSpPr>
          <p:nvPr/>
        </p:nvSpPr>
        <p:spPr bwMode="auto">
          <a:xfrm>
            <a:off x="9686925" y="2697164"/>
            <a:ext cx="304800" cy="185737"/>
          </a:xfrm>
          <a:prstGeom prst="roundRect">
            <a:avLst>
              <a:gd name="adj" fmla="val 16667"/>
            </a:avLst>
          </a:prstGeom>
          <a:gradFill rotWithShape="1">
            <a:gsLst>
              <a:gs pos="0">
                <a:srgbClr val="E4FFE4"/>
              </a:gs>
              <a:gs pos="64999">
                <a:srgbClr val="BAFBBA"/>
              </a:gs>
              <a:gs pos="100000">
                <a:srgbClr val="9CFB9C"/>
              </a:gs>
            </a:gsLst>
            <a:lin ang="5400000" scaled="1"/>
          </a:gradFill>
          <a:ln w="9525">
            <a:solidFill>
              <a:srgbClr val="00AE00"/>
            </a:solidFill>
            <a:round/>
            <a:headEnd/>
            <a:tailEnd/>
          </a:ln>
          <a:effectLst>
            <a:outerShdw dist="20000" dir="5400000" rotWithShape="0">
              <a:srgbClr val="808080">
                <a:alpha val="37999"/>
              </a:srgbClr>
            </a:outerShdw>
          </a:effectLst>
        </p:spPr>
        <p:txBody>
          <a:bodyPr anchor="ctr"/>
          <a:lstStyle/>
          <a:p>
            <a:pPr algn="ctr" eaLnBrk="0" hangingPunct="0">
              <a:spcBef>
                <a:spcPct val="50000"/>
              </a:spcBef>
              <a:defRPr/>
            </a:pPr>
            <a:r>
              <a:rPr lang="en-US" sz="1300">
                <a:solidFill>
                  <a:srgbClr val="000000"/>
                </a:solidFill>
                <a:ea typeface="ＭＳ Ｐゴシック" pitchFamily="-105" charset="-128"/>
                <a:cs typeface="ＭＳ Ｐゴシック" pitchFamily="-105" charset="-128"/>
              </a:rPr>
              <a:t>3</a:t>
            </a:r>
          </a:p>
        </p:txBody>
      </p:sp>
      <p:sp>
        <p:nvSpPr>
          <p:cNvPr id="30" name="Rounded Rectangle 65">
            <a:extLst>
              <a:ext uri="{FF2B5EF4-FFF2-40B4-BE49-F238E27FC236}">
                <a16:creationId xmlns:a16="http://schemas.microsoft.com/office/drawing/2014/main" id="{5B0A1EB3-87FD-4137-BDCB-10CB884FE4C5}"/>
              </a:ext>
            </a:extLst>
          </p:cNvPr>
          <p:cNvSpPr>
            <a:spLocks noChangeArrowheads="1"/>
          </p:cNvSpPr>
          <p:nvPr/>
        </p:nvSpPr>
        <p:spPr bwMode="auto">
          <a:xfrm>
            <a:off x="9686925" y="2901950"/>
            <a:ext cx="304800" cy="185738"/>
          </a:xfrm>
          <a:prstGeom prst="roundRect">
            <a:avLst>
              <a:gd name="adj" fmla="val 16667"/>
            </a:avLst>
          </a:prstGeom>
          <a:gradFill rotWithShape="1">
            <a:gsLst>
              <a:gs pos="0">
                <a:srgbClr val="E4FFE4"/>
              </a:gs>
              <a:gs pos="64999">
                <a:srgbClr val="BAFBBA"/>
              </a:gs>
              <a:gs pos="100000">
                <a:srgbClr val="9CFB9C"/>
              </a:gs>
            </a:gsLst>
            <a:lin ang="5400000" scaled="1"/>
          </a:gradFill>
          <a:ln w="9525">
            <a:solidFill>
              <a:srgbClr val="00AE00"/>
            </a:solidFill>
            <a:round/>
            <a:headEnd/>
            <a:tailEnd/>
          </a:ln>
          <a:effectLst>
            <a:outerShdw dist="20000" dir="5400000" rotWithShape="0">
              <a:srgbClr val="808080">
                <a:alpha val="37999"/>
              </a:srgbClr>
            </a:outerShdw>
          </a:effectLst>
        </p:spPr>
        <p:txBody>
          <a:bodyPr anchor="ctr"/>
          <a:lstStyle/>
          <a:p>
            <a:pPr algn="ctr" eaLnBrk="0" hangingPunct="0">
              <a:spcBef>
                <a:spcPct val="50000"/>
              </a:spcBef>
              <a:defRPr/>
            </a:pPr>
            <a:r>
              <a:rPr lang="en-US" sz="1300">
                <a:solidFill>
                  <a:srgbClr val="000000"/>
                </a:solidFill>
                <a:ea typeface="ＭＳ Ｐゴシック" pitchFamily="-105" charset="-128"/>
                <a:cs typeface="ＭＳ Ｐゴシック" pitchFamily="-105" charset="-128"/>
              </a:rPr>
              <a:t>4</a:t>
            </a:r>
          </a:p>
        </p:txBody>
      </p:sp>
      <p:sp>
        <p:nvSpPr>
          <p:cNvPr id="31" name="Rounded Rectangle 66">
            <a:extLst>
              <a:ext uri="{FF2B5EF4-FFF2-40B4-BE49-F238E27FC236}">
                <a16:creationId xmlns:a16="http://schemas.microsoft.com/office/drawing/2014/main" id="{E953B1A8-BA7A-4506-8A62-6A8B3900436C}"/>
              </a:ext>
            </a:extLst>
          </p:cNvPr>
          <p:cNvSpPr>
            <a:spLocks noChangeArrowheads="1"/>
          </p:cNvSpPr>
          <p:nvPr/>
        </p:nvSpPr>
        <p:spPr bwMode="auto">
          <a:xfrm>
            <a:off x="7315200" y="4824414"/>
            <a:ext cx="304800" cy="185737"/>
          </a:xfrm>
          <a:prstGeom prst="roundRect">
            <a:avLst>
              <a:gd name="adj" fmla="val 16667"/>
            </a:avLst>
          </a:prstGeom>
          <a:gradFill rotWithShape="1">
            <a:gsLst>
              <a:gs pos="0">
                <a:srgbClr val="E4FFE4"/>
              </a:gs>
              <a:gs pos="64999">
                <a:srgbClr val="BAFBBA"/>
              </a:gs>
              <a:gs pos="100000">
                <a:srgbClr val="9CFB9C"/>
              </a:gs>
            </a:gsLst>
            <a:lin ang="5400000" scaled="1"/>
          </a:gradFill>
          <a:ln w="9525">
            <a:solidFill>
              <a:srgbClr val="00AE00"/>
            </a:solidFill>
            <a:round/>
            <a:headEnd/>
            <a:tailEnd/>
          </a:ln>
          <a:effectLst>
            <a:outerShdw dist="20000" dir="5400000" rotWithShape="0">
              <a:srgbClr val="808080">
                <a:alpha val="37999"/>
              </a:srgbClr>
            </a:outerShdw>
          </a:effectLst>
        </p:spPr>
        <p:txBody>
          <a:bodyPr anchor="ctr"/>
          <a:lstStyle/>
          <a:p>
            <a:pPr algn="ctr" eaLnBrk="0" hangingPunct="0">
              <a:spcBef>
                <a:spcPct val="50000"/>
              </a:spcBef>
              <a:defRPr/>
            </a:pPr>
            <a:r>
              <a:rPr lang="en-US" sz="1300">
                <a:solidFill>
                  <a:srgbClr val="000000"/>
                </a:solidFill>
                <a:ea typeface="ＭＳ Ｐゴシック" pitchFamily="-105" charset="-128"/>
                <a:cs typeface="ＭＳ Ｐゴシック" pitchFamily="-105" charset="-128"/>
              </a:rPr>
              <a:t>1</a:t>
            </a:r>
          </a:p>
        </p:txBody>
      </p:sp>
      <p:sp>
        <p:nvSpPr>
          <p:cNvPr id="32" name="Rounded Rectangle 67">
            <a:extLst>
              <a:ext uri="{FF2B5EF4-FFF2-40B4-BE49-F238E27FC236}">
                <a16:creationId xmlns:a16="http://schemas.microsoft.com/office/drawing/2014/main" id="{A1A8F54A-BEB8-4532-9CA6-C7E1E8DAF61E}"/>
              </a:ext>
            </a:extLst>
          </p:cNvPr>
          <p:cNvSpPr>
            <a:spLocks noChangeArrowheads="1"/>
          </p:cNvSpPr>
          <p:nvPr/>
        </p:nvSpPr>
        <p:spPr bwMode="auto">
          <a:xfrm>
            <a:off x="7315200" y="5040314"/>
            <a:ext cx="304800" cy="185737"/>
          </a:xfrm>
          <a:prstGeom prst="roundRect">
            <a:avLst>
              <a:gd name="adj" fmla="val 16667"/>
            </a:avLst>
          </a:prstGeom>
          <a:gradFill rotWithShape="1">
            <a:gsLst>
              <a:gs pos="0">
                <a:srgbClr val="E4FFE4"/>
              </a:gs>
              <a:gs pos="64999">
                <a:srgbClr val="BAFBBA"/>
              </a:gs>
              <a:gs pos="100000">
                <a:srgbClr val="9CFB9C"/>
              </a:gs>
            </a:gsLst>
            <a:lin ang="5400000" scaled="1"/>
          </a:gradFill>
          <a:ln w="9525">
            <a:solidFill>
              <a:srgbClr val="00AE00"/>
            </a:solidFill>
            <a:round/>
            <a:headEnd/>
            <a:tailEnd/>
          </a:ln>
          <a:effectLst>
            <a:outerShdw dist="20000" dir="5400000" rotWithShape="0">
              <a:srgbClr val="808080">
                <a:alpha val="37999"/>
              </a:srgbClr>
            </a:outerShdw>
          </a:effectLst>
        </p:spPr>
        <p:txBody>
          <a:bodyPr anchor="ctr"/>
          <a:lstStyle/>
          <a:p>
            <a:pPr algn="ctr" eaLnBrk="0" hangingPunct="0">
              <a:spcBef>
                <a:spcPct val="50000"/>
              </a:spcBef>
              <a:defRPr/>
            </a:pPr>
            <a:r>
              <a:rPr lang="en-US" sz="1300">
                <a:solidFill>
                  <a:srgbClr val="000000"/>
                </a:solidFill>
                <a:ea typeface="ＭＳ Ｐゴシック" pitchFamily="-105" charset="-128"/>
                <a:cs typeface="ＭＳ Ｐゴシック" pitchFamily="-105" charset="-128"/>
              </a:rPr>
              <a:t>2</a:t>
            </a:r>
          </a:p>
        </p:txBody>
      </p:sp>
      <p:sp>
        <p:nvSpPr>
          <p:cNvPr id="33" name="Rounded Rectangle 68">
            <a:extLst>
              <a:ext uri="{FF2B5EF4-FFF2-40B4-BE49-F238E27FC236}">
                <a16:creationId xmlns:a16="http://schemas.microsoft.com/office/drawing/2014/main" id="{045DDEBD-83D2-4106-9BF3-0E2881DFCE73}"/>
              </a:ext>
            </a:extLst>
          </p:cNvPr>
          <p:cNvSpPr>
            <a:spLocks noChangeArrowheads="1"/>
          </p:cNvSpPr>
          <p:nvPr/>
        </p:nvSpPr>
        <p:spPr bwMode="auto">
          <a:xfrm>
            <a:off x="7315200" y="5257800"/>
            <a:ext cx="304800" cy="185738"/>
          </a:xfrm>
          <a:prstGeom prst="roundRect">
            <a:avLst>
              <a:gd name="adj" fmla="val 16667"/>
            </a:avLst>
          </a:prstGeom>
          <a:gradFill rotWithShape="1">
            <a:gsLst>
              <a:gs pos="0">
                <a:srgbClr val="E4FFE4"/>
              </a:gs>
              <a:gs pos="64999">
                <a:srgbClr val="BAFBBA"/>
              </a:gs>
              <a:gs pos="100000">
                <a:srgbClr val="9CFB9C"/>
              </a:gs>
            </a:gsLst>
            <a:lin ang="5400000" scaled="1"/>
          </a:gradFill>
          <a:ln w="9525">
            <a:solidFill>
              <a:srgbClr val="00AE00"/>
            </a:solidFill>
            <a:round/>
            <a:headEnd/>
            <a:tailEnd/>
          </a:ln>
          <a:effectLst>
            <a:outerShdw dist="20000" dir="5400000" rotWithShape="0">
              <a:srgbClr val="808080">
                <a:alpha val="37999"/>
              </a:srgbClr>
            </a:outerShdw>
          </a:effectLst>
        </p:spPr>
        <p:txBody>
          <a:bodyPr anchor="ctr"/>
          <a:lstStyle/>
          <a:p>
            <a:pPr algn="ctr" eaLnBrk="0" hangingPunct="0">
              <a:spcBef>
                <a:spcPct val="50000"/>
              </a:spcBef>
              <a:defRPr/>
            </a:pPr>
            <a:r>
              <a:rPr lang="en-US" sz="1300">
                <a:solidFill>
                  <a:srgbClr val="000000"/>
                </a:solidFill>
                <a:ea typeface="ＭＳ Ｐゴシック" pitchFamily="-105" charset="-128"/>
                <a:cs typeface="ＭＳ Ｐゴシック" pitchFamily="-105" charset="-128"/>
              </a:rPr>
              <a:t>4</a:t>
            </a:r>
          </a:p>
        </p:txBody>
      </p:sp>
      <p:sp>
        <p:nvSpPr>
          <p:cNvPr id="34" name="Rounded Rectangle 69">
            <a:extLst>
              <a:ext uri="{FF2B5EF4-FFF2-40B4-BE49-F238E27FC236}">
                <a16:creationId xmlns:a16="http://schemas.microsoft.com/office/drawing/2014/main" id="{8AABF63C-D894-462B-AB83-DB3D4D842B3C}"/>
              </a:ext>
            </a:extLst>
          </p:cNvPr>
          <p:cNvSpPr>
            <a:spLocks noChangeArrowheads="1"/>
          </p:cNvSpPr>
          <p:nvPr/>
        </p:nvSpPr>
        <p:spPr bwMode="auto">
          <a:xfrm>
            <a:off x="8077200" y="4824414"/>
            <a:ext cx="304800" cy="185737"/>
          </a:xfrm>
          <a:prstGeom prst="roundRect">
            <a:avLst>
              <a:gd name="adj" fmla="val 16667"/>
            </a:avLst>
          </a:prstGeom>
          <a:gradFill rotWithShape="1">
            <a:gsLst>
              <a:gs pos="0">
                <a:srgbClr val="E4FFE4"/>
              </a:gs>
              <a:gs pos="64999">
                <a:srgbClr val="BAFBBA"/>
              </a:gs>
              <a:gs pos="100000">
                <a:srgbClr val="9CFB9C"/>
              </a:gs>
            </a:gsLst>
            <a:lin ang="5400000" scaled="1"/>
          </a:gradFill>
          <a:ln w="9525">
            <a:solidFill>
              <a:srgbClr val="00AE00"/>
            </a:solidFill>
            <a:round/>
            <a:headEnd/>
            <a:tailEnd/>
          </a:ln>
          <a:effectLst>
            <a:outerShdw dist="20000" dir="5400000" rotWithShape="0">
              <a:srgbClr val="808080">
                <a:alpha val="37999"/>
              </a:srgbClr>
            </a:outerShdw>
          </a:effectLst>
        </p:spPr>
        <p:txBody>
          <a:bodyPr anchor="ctr"/>
          <a:lstStyle/>
          <a:p>
            <a:pPr algn="ctr" eaLnBrk="0" hangingPunct="0">
              <a:spcBef>
                <a:spcPct val="50000"/>
              </a:spcBef>
              <a:defRPr/>
            </a:pPr>
            <a:r>
              <a:rPr lang="en-US" sz="1300">
                <a:solidFill>
                  <a:srgbClr val="000000"/>
                </a:solidFill>
                <a:ea typeface="ＭＳ Ｐゴシック" pitchFamily="-105" charset="-128"/>
                <a:cs typeface="ＭＳ Ｐゴシック" pitchFamily="-105" charset="-128"/>
              </a:rPr>
              <a:t>2</a:t>
            </a:r>
          </a:p>
        </p:txBody>
      </p:sp>
      <p:sp>
        <p:nvSpPr>
          <p:cNvPr id="35" name="Rounded Rectangle 70">
            <a:extLst>
              <a:ext uri="{FF2B5EF4-FFF2-40B4-BE49-F238E27FC236}">
                <a16:creationId xmlns:a16="http://schemas.microsoft.com/office/drawing/2014/main" id="{AB6EFAAA-2CE1-4688-AA33-E6906821F4FA}"/>
              </a:ext>
            </a:extLst>
          </p:cNvPr>
          <p:cNvSpPr>
            <a:spLocks noChangeArrowheads="1"/>
          </p:cNvSpPr>
          <p:nvPr/>
        </p:nvSpPr>
        <p:spPr bwMode="auto">
          <a:xfrm>
            <a:off x="8077200" y="5040314"/>
            <a:ext cx="304800" cy="185737"/>
          </a:xfrm>
          <a:prstGeom prst="roundRect">
            <a:avLst>
              <a:gd name="adj" fmla="val 16667"/>
            </a:avLst>
          </a:prstGeom>
          <a:gradFill rotWithShape="1">
            <a:gsLst>
              <a:gs pos="0">
                <a:srgbClr val="E4FFE4"/>
              </a:gs>
              <a:gs pos="64999">
                <a:srgbClr val="BAFBBA"/>
              </a:gs>
              <a:gs pos="100000">
                <a:srgbClr val="9CFB9C"/>
              </a:gs>
            </a:gsLst>
            <a:lin ang="5400000" scaled="1"/>
          </a:gradFill>
          <a:ln w="9525">
            <a:solidFill>
              <a:srgbClr val="00AE00"/>
            </a:solidFill>
            <a:round/>
            <a:headEnd/>
            <a:tailEnd/>
          </a:ln>
          <a:effectLst>
            <a:outerShdw dist="20000" dir="5400000" rotWithShape="0">
              <a:srgbClr val="808080">
                <a:alpha val="37999"/>
              </a:srgbClr>
            </a:outerShdw>
          </a:effectLst>
        </p:spPr>
        <p:txBody>
          <a:bodyPr anchor="ctr"/>
          <a:lstStyle/>
          <a:p>
            <a:pPr algn="ctr" eaLnBrk="0" hangingPunct="0">
              <a:spcBef>
                <a:spcPct val="50000"/>
              </a:spcBef>
              <a:defRPr/>
            </a:pPr>
            <a:r>
              <a:rPr lang="en-US" sz="1300">
                <a:solidFill>
                  <a:srgbClr val="000000"/>
                </a:solidFill>
                <a:ea typeface="ＭＳ Ｐゴシック" pitchFamily="-105" charset="-128"/>
                <a:cs typeface="ＭＳ Ｐゴシック" pitchFamily="-105" charset="-128"/>
              </a:rPr>
              <a:t>1</a:t>
            </a:r>
          </a:p>
        </p:txBody>
      </p:sp>
      <p:sp>
        <p:nvSpPr>
          <p:cNvPr id="36" name="Rounded Rectangle 71">
            <a:extLst>
              <a:ext uri="{FF2B5EF4-FFF2-40B4-BE49-F238E27FC236}">
                <a16:creationId xmlns:a16="http://schemas.microsoft.com/office/drawing/2014/main" id="{978E45DC-C6D7-41A9-AC70-F497A499C9E1}"/>
              </a:ext>
            </a:extLst>
          </p:cNvPr>
          <p:cNvSpPr>
            <a:spLocks noChangeArrowheads="1"/>
          </p:cNvSpPr>
          <p:nvPr/>
        </p:nvSpPr>
        <p:spPr bwMode="auto">
          <a:xfrm>
            <a:off x="8077200" y="5257800"/>
            <a:ext cx="304800" cy="185738"/>
          </a:xfrm>
          <a:prstGeom prst="roundRect">
            <a:avLst>
              <a:gd name="adj" fmla="val 16667"/>
            </a:avLst>
          </a:prstGeom>
          <a:gradFill rotWithShape="1">
            <a:gsLst>
              <a:gs pos="0">
                <a:srgbClr val="E4FFE4"/>
              </a:gs>
              <a:gs pos="64999">
                <a:srgbClr val="BAFBBA"/>
              </a:gs>
              <a:gs pos="100000">
                <a:srgbClr val="9CFB9C"/>
              </a:gs>
            </a:gsLst>
            <a:lin ang="5400000" scaled="1"/>
          </a:gradFill>
          <a:ln w="9525">
            <a:solidFill>
              <a:srgbClr val="00AE00"/>
            </a:solidFill>
            <a:round/>
            <a:headEnd/>
            <a:tailEnd/>
          </a:ln>
          <a:effectLst>
            <a:outerShdw dist="20000" dir="5400000" rotWithShape="0">
              <a:srgbClr val="808080">
                <a:alpha val="37999"/>
              </a:srgbClr>
            </a:outerShdw>
          </a:effectLst>
        </p:spPr>
        <p:txBody>
          <a:bodyPr anchor="ctr"/>
          <a:lstStyle/>
          <a:p>
            <a:pPr algn="ctr" eaLnBrk="0" hangingPunct="0">
              <a:spcBef>
                <a:spcPct val="50000"/>
              </a:spcBef>
              <a:defRPr/>
            </a:pPr>
            <a:r>
              <a:rPr lang="en-US" sz="1300">
                <a:solidFill>
                  <a:srgbClr val="000000"/>
                </a:solidFill>
                <a:ea typeface="ＭＳ Ｐゴシック" pitchFamily="-105" charset="-128"/>
                <a:cs typeface="ＭＳ Ｐゴシック" pitchFamily="-105" charset="-128"/>
              </a:rPr>
              <a:t>3</a:t>
            </a:r>
          </a:p>
        </p:txBody>
      </p:sp>
      <p:sp>
        <p:nvSpPr>
          <p:cNvPr id="37" name="Rounded Rectangle 72">
            <a:extLst>
              <a:ext uri="{FF2B5EF4-FFF2-40B4-BE49-F238E27FC236}">
                <a16:creationId xmlns:a16="http://schemas.microsoft.com/office/drawing/2014/main" id="{CE7C304D-2526-48F0-A5B2-F3B11FDF0BEF}"/>
              </a:ext>
            </a:extLst>
          </p:cNvPr>
          <p:cNvSpPr>
            <a:spLocks noChangeArrowheads="1"/>
          </p:cNvSpPr>
          <p:nvPr/>
        </p:nvSpPr>
        <p:spPr bwMode="auto">
          <a:xfrm>
            <a:off x="8839200" y="4824414"/>
            <a:ext cx="304800" cy="185737"/>
          </a:xfrm>
          <a:prstGeom prst="roundRect">
            <a:avLst>
              <a:gd name="adj" fmla="val 16667"/>
            </a:avLst>
          </a:prstGeom>
          <a:gradFill rotWithShape="1">
            <a:gsLst>
              <a:gs pos="0">
                <a:srgbClr val="E4FFE4"/>
              </a:gs>
              <a:gs pos="64999">
                <a:srgbClr val="BAFBBA"/>
              </a:gs>
              <a:gs pos="100000">
                <a:srgbClr val="9CFB9C"/>
              </a:gs>
            </a:gsLst>
            <a:lin ang="5400000" scaled="1"/>
          </a:gradFill>
          <a:ln w="9525">
            <a:solidFill>
              <a:srgbClr val="00AE00"/>
            </a:solidFill>
            <a:round/>
            <a:headEnd/>
            <a:tailEnd/>
          </a:ln>
          <a:effectLst>
            <a:outerShdw dist="20000" dir="5400000" rotWithShape="0">
              <a:srgbClr val="808080">
                <a:alpha val="37999"/>
              </a:srgbClr>
            </a:outerShdw>
          </a:effectLst>
        </p:spPr>
        <p:txBody>
          <a:bodyPr anchor="ctr"/>
          <a:lstStyle/>
          <a:p>
            <a:pPr algn="ctr" eaLnBrk="0" hangingPunct="0">
              <a:spcBef>
                <a:spcPct val="50000"/>
              </a:spcBef>
              <a:defRPr/>
            </a:pPr>
            <a:r>
              <a:rPr lang="en-US" sz="1300">
                <a:solidFill>
                  <a:srgbClr val="000000"/>
                </a:solidFill>
                <a:ea typeface="ＭＳ Ｐゴシック" pitchFamily="-105" charset="-128"/>
                <a:cs typeface="ＭＳ Ｐゴシック" pitchFamily="-105" charset="-128"/>
              </a:rPr>
              <a:t>1</a:t>
            </a:r>
          </a:p>
        </p:txBody>
      </p:sp>
      <p:sp>
        <p:nvSpPr>
          <p:cNvPr id="38" name="Rounded Rectangle 73">
            <a:extLst>
              <a:ext uri="{FF2B5EF4-FFF2-40B4-BE49-F238E27FC236}">
                <a16:creationId xmlns:a16="http://schemas.microsoft.com/office/drawing/2014/main" id="{EBA80A4E-FD69-4B52-BCC8-7A377A86C400}"/>
              </a:ext>
            </a:extLst>
          </p:cNvPr>
          <p:cNvSpPr>
            <a:spLocks noChangeArrowheads="1"/>
          </p:cNvSpPr>
          <p:nvPr/>
        </p:nvSpPr>
        <p:spPr bwMode="auto">
          <a:xfrm>
            <a:off x="8839200" y="5040314"/>
            <a:ext cx="304800" cy="185737"/>
          </a:xfrm>
          <a:prstGeom prst="roundRect">
            <a:avLst>
              <a:gd name="adj" fmla="val 16667"/>
            </a:avLst>
          </a:prstGeom>
          <a:gradFill rotWithShape="1">
            <a:gsLst>
              <a:gs pos="0">
                <a:srgbClr val="E4FFE4"/>
              </a:gs>
              <a:gs pos="64999">
                <a:srgbClr val="BAFBBA"/>
              </a:gs>
              <a:gs pos="100000">
                <a:srgbClr val="9CFB9C"/>
              </a:gs>
            </a:gsLst>
            <a:lin ang="5400000" scaled="1"/>
          </a:gradFill>
          <a:ln w="9525">
            <a:solidFill>
              <a:srgbClr val="00AE00"/>
            </a:solidFill>
            <a:round/>
            <a:headEnd/>
            <a:tailEnd/>
          </a:ln>
          <a:effectLst>
            <a:outerShdw dist="20000" dir="5400000" rotWithShape="0">
              <a:srgbClr val="808080">
                <a:alpha val="37999"/>
              </a:srgbClr>
            </a:outerShdw>
          </a:effectLst>
        </p:spPr>
        <p:txBody>
          <a:bodyPr anchor="ctr"/>
          <a:lstStyle/>
          <a:p>
            <a:pPr algn="ctr" eaLnBrk="0" hangingPunct="0">
              <a:spcBef>
                <a:spcPct val="50000"/>
              </a:spcBef>
              <a:defRPr/>
            </a:pPr>
            <a:r>
              <a:rPr lang="en-US" sz="1300">
                <a:solidFill>
                  <a:srgbClr val="000000"/>
                </a:solidFill>
                <a:ea typeface="ＭＳ Ｐゴシック" pitchFamily="-105" charset="-128"/>
                <a:cs typeface="ＭＳ Ｐゴシック" pitchFamily="-105" charset="-128"/>
              </a:rPr>
              <a:t>4</a:t>
            </a:r>
          </a:p>
        </p:txBody>
      </p:sp>
      <p:sp>
        <p:nvSpPr>
          <p:cNvPr id="39" name="Rounded Rectangle 74">
            <a:extLst>
              <a:ext uri="{FF2B5EF4-FFF2-40B4-BE49-F238E27FC236}">
                <a16:creationId xmlns:a16="http://schemas.microsoft.com/office/drawing/2014/main" id="{00C2501E-BA31-4C02-BD01-7D4FCC611EA0}"/>
              </a:ext>
            </a:extLst>
          </p:cNvPr>
          <p:cNvSpPr>
            <a:spLocks noChangeArrowheads="1"/>
          </p:cNvSpPr>
          <p:nvPr/>
        </p:nvSpPr>
        <p:spPr bwMode="auto">
          <a:xfrm>
            <a:off x="8839200" y="5257800"/>
            <a:ext cx="304800" cy="185738"/>
          </a:xfrm>
          <a:prstGeom prst="roundRect">
            <a:avLst>
              <a:gd name="adj" fmla="val 16667"/>
            </a:avLst>
          </a:prstGeom>
          <a:gradFill rotWithShape="1">
            <a:gsLst>
              <a:gs pos="0">
                <a:srgbClr val="E4FFE4"/>
              </a:gs>
              <a:gs pos="64999">
                <a:srgbClr val="BAFBBA"/>
              </a:gs>
              <a:gs pos="100000">
                <a:srgbClr val="9CFB9C"/>
              </a:gs>
            </a:gsLst>
            <a:lin ang="5400000" scaled="1"/>
          </a:gradFill>
          <a:ln w="9525">
            <a:solidFill>
              <a:srgbClr val="00AE00"/>
            </a:solidFill>
            <a:round/>
            <a:headEnd/>
            <a:tailEnd/>
          </a:ln>
          <a:effectLst>
            <a:outerShdw dist="20000" dir="5400000" rotWithShape="0">
              <a:srgbClr val="808080">
                <a:alpha val="37999"/>
              </a:srgbClr>
            </a:outerShdw>
          </a:effectLst>
        </p:spPr>
        <p:txBody>
          <a:bodyPr anchor="ctr"/>
          <a:lstStyle/>
          <a:p>
            <a:pPr algn="ctr" eaLnBrk="0" hangingPunct="0">
              <a:spcBef>
                <a:spcPct val="50000"/>
              </a:spcBef>
              <a:defRPr/>
            </a:pPr>
            <a:r>
              <a:rPr lang="en-US" sz="1300">
                <a:solidFill>
                  <a:srgbClr val="000000"/>
                </a:solidFill>
                <a:ea typeface="ＭＳ Ｐゴシック" pitchFamily="-105" charset="-128"/>
                <a:cs typeface="ＭＳ Ｐゴシック" pitchFamily="-105" charset="-128"/>
              </a:rPr>
              <a:t>3</a:t>
            </a:r>
          </a:p>
        </p:txBody>
      </p:sp>
      <p:sp>
        <p:nvSpPr>
          <p:cNvPr id="40" name="Rounded Rectangle 75">
            <a:extLst>
              <a:ext uri="{FF2B5EF4-FFF2-40B4-BE49-F238E27FC236}">
                <a16:creationId xmlns:a16="http://schemas.microsoft.com/office/drawing/2014/main" id="{602AA42E-B9BC-4353-97BB-658DE84B6C4F}"/>
              </a:ext>
            </a:extLst>
          </p:cNvPr>
          <p:cNvSpPr>
            <a:spLocks noChangeArrowheads="1"/>
          </p:cNvSpPr>
          <p:nvPr/>
        </p:nvSpPr>
        <p:spPr bwMode="auto">
          <a:xfrm>
            <a:off x="9601200" y="4824414"/>
            <a:ext cx="304800" cy="185737"/>
          </a:xfrm>
          <a:prstGeom prst="roundRect">
            <a:avLst>
              <a:gd name="adj" fmla="val 16667"/>
            </a:avLst>
          </a:prstGeom>
          <a:gradFill rotWithShape="1">
            <a:gsLst>
              <a:gs pos="0">
                <a:srgbClr val="E4FFE4"/>
              </a:gs>
              <a:gs pos="64999">
                <a:srgbClr val="BAFBBA"/>
              </a:gs>
              <a:gs pos="100000">
                <a:srgbClr val="9CFB9C"/>
              </a:gs>
            </a:gsLst>
            <a:lin ang="5400000" scaled="1"/>
          </a:gradFill>
          <a:ln w="9525">
            <a:solidFill>
              <a:srgbClr val="00AE00"/>
            </a:solidFill>
            <a:round/>
            <a:headEnd/>
            <a:tailEnd/>
          </a:ln>
          <a:effectLst>
            <a:outerShdw dist="20000" dir="5400000" rotWithShape="0">
              <a:srgbClr val="808080">
                <a:alpha val="37999"/>
              </a:srgbClr>
            </a:outerShdw>
          </a:effectLst>
        </p:spPr>
        <p:txBody>
          <a:bodyPr anchor="ctr"/>
          <a:lstStyle/>
          <a:p>
            <a:pPr algn="ctr" eaLnBrk="0" hangingPunct="0">
              <a:spcBef>
                <a:spcPct val="50000"/>
              </a:spcBef>
              <a:defRPr/>
            </a:pPr>
            <a:r>
              <a:rPr lang="en-US" sz="1300">
                <a:solidFill>
                  <a:srgbClr val="000000"/>
                </a:solidFill>
                <a:ea typeface="ＭＳ Ｐゴシック" pitchFamily="-105" charset="-128"/>
                <a:cs typeface="ＭＳ Ｐゴシック" pitchFamily="-105" charset="-128"/>
              </a:rPr>
              <a:t>3</a:t>
            </a:r>
          </a:p>
        </p:txBody>
      </p:sp>
      <p:sp>
        <p:nvSpPr>
          <p:cNvPr id="41" name="Rounded Rectangle 76">
            <a:extLst>
              <a:ext uri="{FF2B5EF4-FFF2-40B4-BE49-F238E27FC236}">
                <a16:creationId xmlns:a16="http://schemas.microsoft.com/office/drawing/2014/main" id="{E85BBD95-230D-406A-AE75-C571D992BF3D}"/>
              </a:ext>
            </a:extLst>
          </p:cNvPr>
          <p:cNvSpPr>
            <a:spLocks noChangeArrowheads="1"/>
          </p:cNvSpPr>
          <p:nvPr/>
        </p:nvSpPr>
        <p:spPr bwMode="auto">
          <a:xfrm>
            <a:off x="9601200" y="5040314"/>
            <a:ext cx="304800" cy="185737"/>
          </a:xfrm>
          <a:prstGeom prst="roundRect">
            <a:avLst>
              <a:gd name="adj" fmla="val 16667"/>
            </a:avLst>
          </a:prstGeom>
          <a:gradFill rotWithShape="1">
            <a:gsLst>
              <a:gs pos="0">
                <a:srgbClr val="E4FFE4"/>
              </a:gs>
              <a:gs pos="64999">
                <a:srgbClr val="BAFBBA"/>
              </a:gs>
              <a:gs pos="100000">
                <a:srgbClr val="9CFB9C"/>
              </a:gs>
            </a:gsLst>
            <a:lin ang="5400000" scaled="1"/>
          </a:gradFill>
          <a:ln w="9525">
            <a:solidFill>
              <a:srgbClr val="00AE00"/>
            </a:solidFill>
            <a:round/>
            <a:headEnd/>
            <a:tailEnd/>
          </a:ln>
          <a:effectLst>
            <a:outerShdw dist="20000" dir="5400000" rotWithShape="0">
              <a:srgbClr val="808080">
                <a:alpha val="37999"/>
              </a:srgbClr>
            </a:outerShdw>
          </a:effectLst>
        </p:spPr>
        <p:txBody>
          <a:bodyPr anchor="ctr"/>
          <a:lstStyle/>
          <a:p>
            <a:pPr algn="ctr" eaLnBrk="0" hangingPunct="0">
              <a:spcBef>
                <a:spcPct val="50000"/>
              </a:spcBef>
              <a:defRPr/>
            </a:pPr>
            <a:r>
              <a:rPr lang="en-US" sz="1300">
                <a:solidFill>
                  <a:srgbClr val="000000"/>
                </a:solidFill>
                <a:ea typeface="ＭＳ Ｐゴシック" pitchFamily="-105" charset="-128"/>
                <a:cs typeface="ＭＳ Ｐゴシック" pitchFamily="-105" charset="-128"/>
              </a:rPr>
              <a:t>2</a:t>
            </a:r>
          </a:p>
        </p:txBody>
      </p:sp>
      <p:sp>
        <p:nvSpPr>
          <p:cNvPr id="42" name="Rounded Rectangle 77">
            <a:extLst>
              <a:ext uri="{FF2B5EF4-FFF2-40B4-BE49-F238E27FC236}">
                <a16:creationId xmlns:a16="http://schemas.microsoft.com/office/drawing/2014/main" id="{949DDC09-CDE7-4AEC-B2C0-D548DDBDC6A8}"/>
              </a:ext>
            </a:extLst>
          </p:cNvPr>
          <p:cNvSpPr>
            <a:spLocks noChangeArrowheads="1"/>
          </p:cNvSpPr>
          <p:nvPr/>
        </p:nvSpPr>
        <p:spPr bwMode="auto">
          <a:xfrm>
            <a:off x="9601200" y="5257800"/>
            <a:ext cx="304800" cy="185738"/>
          </a:xfrm>
          <a:prstGeom prst="roundRect">
            <a:avLst>
              <a:gd name="adj" fmla="val 16667"/>
            </a:avLst>
          </a:prstGeom>
          <a:gradFill rotWithShape="1">
            <a:gsLst>
              <a:gs pos="0">
                <a:srgbClr val="E4FFE4"/>
              </a:gs>
              <a:gs pos="64999">
                <a:srgbClr val="BAFBBA"/>
              </a:gs>
              <a:gs pos="100000">
                <a:srgbClr val="9CFB9C"/>
              </a:gs>
            </a:gsLst>
            <a:lin ang="5400000" scaled="1"/>
          </a:gradFill>
          <a:ln w="9525">
            <a:solidFill>
              <a:srgbClr val="00AE00"/>
            </a:solidFill>
            <a:round/>
            <a:headEnd/>
            <a:tailEnd/>
          </a:ln>
          <a:effectLst>
            <a:outerShdw dist="20000" dir="5400000" rotWithShape="0">
              <a:srgbClr val="808080">
                <a:alpha val="37999"/>
              </a:srgbClr>
            </a:outerShdw>
          </a:effectLst>
        </p:spPr>
        <p:txBody>
          <a:bodyPr anchor="ctr"/>
          <a:lstStyle/>
          <a:p>
            <a:pPr algn="ctr" eaLnBrk="0" hangingPunct="0">
              <a:spcBef>
                <a:spcPct val="50000"/>
              </a:spcBef>
              <a:defRPr/>
            </a:pPr>
            <a:r>
              <a:rPr lang="en-US" sz="1300">
                <a:solidFill>
                  <a:srgbClr val="000000"/>
                </a:solidFill>
                <a:ea typeface="ＭＳ Ｐゴシック" pitchFamily="-105" charset="-128"/>
                <a:cs typeface="ＭＳ Ｐゴシック" pitchFamily="-105" charset="-128"/>
              </a:rPr>
              <a:t>4</a:t>
            </a:r>
          </a:p>
        </p:txBody>
      </p:sp>
      <p:sp>
        <p:nvSpPr>
          <p:cNvPr id="43" name="TextBox 78">
            <a:extLst>
              <a:ext uri="{FF2B5EF4-FFF2-40B4-BE49-F238E27FC236}">
                <a16:creationId xmlns:a16="http://schemas.microsoft.com/office/drawing/2014/main" id="{6554DDDE-6F60-42F1-91FF-F0DB62645F06}"/>
              </a:ext>
            </a:extLst>
          </p:cNvPr>
          <p:cNvSpPr txBox="1">
            <a:spLocks noChangeArrowheads="1"/>
          </p:cNvSpPr>
          <p:nvPr/>
        </p:nvSpPr>
        <p:spPr bwMode="auto">
          <a:xfrm>
            <a:off x="9572625" y="2003426"/>
            <a:ext cx="573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0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0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0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0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ea typeface="ＭＳ Ｐゴシック" panose="020B0600070205080204" pitchFamily="34" charset="-128"/>
              </a:defRPr>
            </a:lvl9pPr>
          </a:lstStyle>
          <a:p>
            <a:pPr algn="ctr">
              <a:spcBef>
                <a:spcPct val="50000"/>
              </a:spcBef>
            </a:pPr>
            <a:r>
              <a:rPr lang="en-US" altLang="en-US" sz="1400"/>
              <a:t>File1</a:t>
            </a:r>
          </a:p>
        </p:txBody>
      </p:sp>
    </p:spTree>
    <p:extLst>
      <p:ext uri="{BB962C8B-B14F-4D97-AF65-F5344CB8AC3E}">
        <p14:creationId xmlns:p14="http://schemas.microsoft.com/office/powerpoint/2010/main" val="39939924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Hadoop Ecosystem: HDFS</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pic>
        <p:nvPicPr>
          <p:cNvPr id="5" name="Picture 4" descr="hdfsarchitecture">
            <a:extLst>
              <a:ext uri="{FF2B5EF4-FFF2-40B4-BE49-F238E27FC236}">
                <a16:creationId xmlns:a16="http://schemas.microsoft.com/office/drawing/2014/main" id="{98DAA3EF-D03E-46D8-8D53-F99F1E2CEA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 y="1270000"/>
            <a:ext cx="8572837" cy="5432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4" descr="C:\Users\bunny\AppData\Roaming\Tencent\Users\501239855\QQ\WinTemp\RichOle\0$BK[BAQ(OAT{}B%KS{3CC0.jpg">
            <a:extLst>
              <a:ext uri="{FF2B5EF4-FFF2-40B4-BE49-F238E27FC236}">
                <a16:creationId xmlns:a16="http://schemas.microsoft.com/office/drawing/2014/main" id="{333A992B-DB4E-4599-A24B-47B42BBD0F2F}"/>
              </a:ext>
            </a:extLst>
          </p:cNvPr>
          <p:cNvPicPr>
            <a:picLocks noGrp="1"/>
          </p:cNvPicPr>
          <p:nvPr/>
        </p:nvPicPr>
        <p:blipFill>
          <a:blip r:embed="rId5">
            <a:extLst>
              <a:ext uri="{28A0092B-C50C-407E-A947-70E740481C1C}">
                <a14:useLocalDpi xmlns:a14="http://schemas.microsoft.com/office/drawing/2010/main" val="0"/>
              </a:ext>
            </a:extLst>
          </a:blip>
          <a:srcRect/>
          <a:stretch>
            <a:fillRect/>
          </a:stretch>
        </p:blipFill>
        <p:spPr bwMode="auto">
          <a:xfrm>
            <a:off x="8212212" y="3116176"/>
            <a:ext cx="3692714" cy="2993207"/>
          </a:xfrm>
          <a:prstGeom prst="rect">
            <a:avLst/>
          </a:prstGeom>
          <a:noFill/>
          <a:ln>
            <a:noFill/>
          </a:ln>
        </p:spPr>
      </p:pic>
    </p:spTree>
    <p:extLst>
      <p:ext uri="{BB962C8B-B14F-4D97-AF65-F5344CB8AC3E}">
        <p14:creationId xmlns:p14="http://schemas.microsoft.com/office/powerpoint/2010/main" val="96919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3200" b="1" i="0" u="none" strike="noStrike" kern="1200" cap="none" spc="0" normalizeH="0" baseline="0" noProof="0" dirty="0">
                <a:ln>
                  <a:noFill/>
                </a:ln>
                <a:solidFill>
                  <a:srgbClr val="604878"/>
                </a:solidFill>
                <a:effectLst/>
                <a:uLnTx/>
                <a:uFillTx/>
                <a:latin typeface="Raleway"/>
                <a:cs typeface="Times" pitchFamily="18" charset="0"/>
              </a:rPr>
              <a:t>HDFS</a:t>
            </a:r>
            <a:r>
              <a:rPr lang="en-US" sz="3200" b="1" dirty="0">
                <a:solidFill>
                  <a:srgbClr val="604878"/>
                </a:solidFill>
                <a:latin typeface="Raleway"/>
                <a:cs typeface="Times" pitchFamily="18" charset="0"/>
              </a:rPr>
              <a:t>: </a:t>
            </a:r>
            <a:r>
              <a:rPr lang="en-US" sz="3200" b="1" dirty="0" err="1">
                <a:solidFill>
                  <a:srgbClr val="604878"/>
                </a:solidFill>
                <a:latin typeface="Raleway"/>
                <a:cs typeface="Times" pitchFamily="18" charset="0"/>
              </a:rPr>
              <a:t>namenode</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pic>
        <p:nvPicPr>
          <p:cNvPr id="5" name="Picture 3">
            <a:extLst>
              <a:ext uri="{FF2B5EF4-FFF2-40B4-BE49-F238E27FC236}">
                <a16:creationId xmlns:a16="http://schemas.microsoft.com/office/drawing/2014/main" id="{9B2205F1-D178-4AB7-800E-E310EF6D89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015" y="1606511"/>
            <a:ext cx="6867525" cy="45958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Content Placeholder 2">
            <a:extLst>
              <a:ext uri="{FF2B5EF4-FFF2-40B4-BE49-F238E27FC236}">
                <a16:creationId xmlns:a16="http://schemas.microsoft.com/office/drawing/2014/main" id="{16B0ABA4-F31E-4B1F-BEDE-E943CB76BCF0}"/>
              </a:ext>
            </a:extLst>
          </p:cNvPr>
          <p:cNvSpPr txBox="1">
            <a:spLocks/>
          </p:cNvSpPr>
          <p:nvPr/>
        </p:nvSpPr>
        <p:spPr>
          <a:xfrm>
            <a:off x="334107" y="1606511"/>
            <a:ext cx="4964724" cy="4351338"/>
          </a:xfrm>
          <a:prstGeom prst="rect">
            <a:avLst/>
          </a:prstGeom>
        </p:spPr>
        <p:txBody>
          <a:bodyPr>
            <a:normAutofit fontScale="62500" lnSpcReduction="20000"/>
          </a:bodyPr>
          <a:lst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r>
              <a:rPr lang="en-US" sz="2400" dirty="0" err="1"/>
              <a:t>NameNode</a:t>
            </a:r>
            <a:endParaRPr lang="en-US" sz="2400" dirty="0"/>
          </a:p>
          <a:p>
            <a:pPr lvl="1"/>
            <a:r>
              <a:rPr lang="en-US" dirty="0" err="1"/>
              <a:t>NameNode</a:t>
            </a:r>
            <a:r>
              <a:rPr lang="en-US" dirty="0"/>
              <a:t> keeps the directory tree of all files in the file system, </a:t>
            </a:r>
          </a:p>
          <a:p>
            <a:pPr lvl="1"/>
            <a:r>
              <a:rPr lang="en-US" dirty="0"/>
              <a:t>tracks where across the cluster the file data is kept.   </a:t>
            </a:r>
          </a:p>
          <a:p>
            <a:pPr lvl="1"/>
            <a:r>
              <a:rPr lang="en-US" dirty="0"/>
              <a:t>does not store the data </a:t>
            </a:r>
          </a:p>
          <a:p>
            <a:pPr lvl="1"/>
            <a:r>
              <a:rPr lang="en-US" dirty="0" err="1"/>
              <a:t>cient</a:t>
            </a:r>
            <a:r>
              <a:rPr lang="en-US" dirty="0"/>
              <a:t> applications talk to the </a:t>
            </a:r>
            <a:r>
              <a:rPr lang="en-US" dirty="0" err="1"/>
              <a:t>NameNode</a:t>
            </a:r>
            <a:r>
              <a:rPr lang="en-US" dirty="0"/>
              <a:t> whenever they wish to locate a file, or when they want to add/copy/move/delete a file.</a:t>
            </a:r>
          </a:p>
          <a:p>
            <a:r>
              <a:rPr lang="en-US" sz="2400" dirty="0"/>
              <a:t>Secondary </a:t>
            </a:r>
            <a:r>
              <a:rPr lang="en-US" sz="2400" dirty="0" err="1"/>
              <a:t>NameNode</a:t>
            </a:r>
            <a:endParaRPr lang="en-US" sz="2400" dirty="0"/>
          </a:p>
          <a:p>
            <a:pPr lvl="1"/>
            <a:r>
              <a:rPr lang="en-US" dirty="0" err="1"/>
              <a:t>NameNode</a:t>
            </a:r>
            <a:r>
              <a:rPr lang="en-US" dirty="0"/>
              <a:t> is a Single Point of Failure for the HDFS Cluster. An optional Secondary </a:t>
            </a:r>
            <a:r>
              <a:rPr lang="en-US" dirty="0" err="1"/>
              <a:t>NameNode</a:t>
            </a:r>
            <a:r>
              <a:rPr lang="en-US" dirty="0"/>
              <a:t> which is hosted on a separate machine creates checkpoints of the namespace.</a:t>
            </a:r>
          </a:p>
        </p:txBody>
      </p:sp>
    </p:spTree>
    <p:extLst>
      <p:ext uri="{BB962C8B-B14F-4D97-AF65-F5344CB8AC3E}">
        <p14:creationId xmlns:p14="http://schemas.microsoft.com/office/powerpoint/2010/main" val="39152258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HDFS: </a:t>
            </a:r>
            <a:r>
              <a:rPr lang="en-US" sz="3200" b="1" dirty="0" err="1">
                <a:solidFill>
                  <a:srgbClr val="604878"/>
                </a:solidFill>
                <a:latin typeface="Raleway"/>
              </a:rPr>
              <a:t>datanodes</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pic>
        <p:nvPicPr>
          <p:cNvPr id="5" name="Picture 3">
            <a:extLst>
              <a:ext uri="{FF2B5EF4-FFF2-40B4-BE49-F238E27FC236}">
                <a16:creationId xmlns:a16="http://schemas.microsoft.com/office/drawing/2014/main" id="{C405E287-781F-4EFC-8949-07A2722C20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015" y="1606511"/>
            <a:ext cx="6867525" cy="45958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Content Placeholder 2">
            <a:extLst>
              <a:ext uri="{FF2B5EF4-FFF2-40B4-BE49-F238E27FC236}">
                <a16:creationId xmlns:a16="http://schemas.microsoft.com/office/drawing/2014/main" id="{2D9AC82A-8D8F-4F2E-9A61-AAE9BD0E4C61}"/>
              </a:ext>
            </a:extLst>
          </p:cNvPr>
          <p:cNvSpPr txBox="1">
            <a:spLocks/>
          </p:cNvSpPr>
          <p:nvPr/>
        </p:nvSpPr>
        <p:spPr>
          <a:xfrm>
            <a:off x="334107" y="1606511"/>
            <a:ext cx="4964724" cy="5138238"/>
          </a:xfrm>
          <a:prstGeom prst="rect">
            <a:avLst/>
          </a:prstGeom>
        </p:spPr>
        <p:txBody>
          <a:bodyPr>
            <a:normAutofit fontScale="55000" lnSpcReduction="20000"/>
          </a:bodyPr>
          <a:lst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r>
              <a:rPr lang="en-US"/>
              <a:t>DataNode</a:t>
            </a:r>
          </a:p>
          <a:p>
            <a:pPr lvl="1"/>
            <a:r>
              <a:rPr lang="en-US"/>
              <a:t>A DataNode stores data in an HDFS file system. </a:t>
            </a:r>
          </a:p>
          <a:p>
            <a:pPr lvl="1"/>
            <a:r>
              <a:rPr lang="en-US"/>
              <a:t>A functional HDFS filesystem has more than one DataNode, with data replicated across them. </a:t>
            </a:r>
          </a:p>
          <a:p>
            <a:pPr lvl="1"/>
            <a:r>
              <a:rPr lang="en-US"/>
              <a:t>DataNodes respond to requests from the NameNode for filesystem operations. </a:t>
            </a:r>
          </a:p>
          <a:p>
            <a:pPr lvl="1"/>
            <a:r>
              <a:rPr lang="en-US"/>
              <a:t>Client applications can talk directly to a DataNode, once the NameNode has provided the location of the data. </a:t>
            </a:r>
          </a:p>
          <a:p>
            <a:pPr lvl="1"/>
            <a:r>
              <a:rPr lang="en-US"/>
              <a:t>Similarly, MapReduce operations assigned to TaskTracker instances near a DataNode, talk directly to the DataNode to access the files.  </a:t>
            </a:r>
          </a:p>
          <a:p>
            <a:pPr lvl="1"/>
            <a:r>
              <a:rPr lang="en-US"/>
              <a:t>TaskTracker instances can be deployed on the same servers that host  DataNode instances, so that MapReduce operations are performed close to the data.</a:t>
            </a:r>
            <a:endParaRPr lang="en-US" dirty="0"/>
          </a:p>
        </p:txBody>
      </p:sp>
    </p:spTree>
    <p:extLst>
      <p:ext uri="{BB962C8B-B14F-4D97-AF65-F5344CB8AC3E}">
        <p14:creationId xmlns:p14="http://schemas.microsoft.com/office/powerpoint/2010/main" val="4085433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E28CD4-87CD-49D1-94D9-B2C4190AE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5" name="Text Placeholder 3">
            <a:extLst>
              <a:ext uri="{FF2B5EF4-FFF2-40B4-BE49-F238E27FC236}">
                <a16:creationId xmlns:a16="http://schemas.microsoft.com/office/drawing/2014/main" id="{B7FFB71D-1B7F-4863-BCFC-32F038329EAE}"/>
              </a:ext>
            </a:extLst>
          </p:cNvPr>
          <p:cNvSpPr txBox="1">
            <a:spLocks/>
          </p:cNvSpPr>
          <p:nvPr/>
        </p:nvSpPr>
        <p:spPr>
          <a:xfrm>
            <a:off x="450509" y="227295"/>
            <a:ext cx="8656657"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2800" b="1" i="0" u="none" strike="noStrike" kern="1200" cap="none" spc="0" normalizeH="0" baseline="0" noProof="0" dirty="0">
                <a:ln>
                  <a:noFill/>
                </a:ln>
                <a:solidFill>
                  <a:srgbClr val="604878"/>
                </a:solidFill>
                <a:effectLst/>
                <a:uLnTx/>
                <a:uFillTx/>
                <a:latin typeface="Raleway Light"/>
              </a:rPr>
              <a:t>Data is Everywhere</a:t>
            </a:r>
          </a:p>
        </p:txBody>
      </p:sp>
      <p:pic>
        <p:nvPicPr>
          <p:cNvPr id="12" name="Picture 6" descr="Amazon Echo Echo Dot 3rd Generation Charcoal - Office Depot">
            <a:extLst>
              <a:ext uri="{FF2B5EF4-FFF2-40B4-BE49-F238E27FC236}">
                <a16:creationId xmlns:a16="http://schemas.microsoft.com/office/drawing/2014/main" id="{04233B0A-6F3E-4990-96FC-C6EBF28487B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9912" b="19913"/>
          <a:stretch/>
        </p:blipFill>
        <p:spPr bwMode="auto">
          <a:xfrm>
            <a:off x="8330298" y="4832135"/>
            <a:ext cx="2329453" cy="18672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oT shoes can adapt to individual users and be controlled via a smartphone  - The Manufacturer">
            <a:extLst>
              <a:ext uri="{FF2B5EF4-FFF2-40B4-BE49-F238E27FC236}">
                <a16:creationId xmlns:a16="http://schemas.microsoft.com/office/drawing/2014/main" id="{F246D3CC-A18B-41B1-96EB-6041CEAC61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883" y="1664637"/>
            <a:ext cx="4960321" cy="28306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Uber Green - Sustainable Rides in Electric Vehicles on Uber in London">
            <a:extLst>
              <a:ext uri="{FF2B5EF4-FFF2-40B4-BE49-F238E27FC236}">
                <a16:creationId xmlns:a16="http://schemas.microsoft.com/office/drawing/2014/main" id="{E52A026C-78E7-4390-9C51-AB9252F0C98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1702" r="11527"/>
          <a:stretch/>
        </p:blipFill>
        <p:spPr bwMode="auto">
          <a:xfrm>
            <a:off x="6096000" y="1746429"/>
            <a:ext cx="1670420" cy="29020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1C4A2F7D-4D92-49E7-968C-90B2FD7313CC}"/>
              </a:ext>
            </a:extLst>
          </p:cNvPr>
          <p:cNvPicPr>
            <a:picLocks noChangeAspect="1"/>
          </p:cNvPicPr>
          <p:nvPr/>
        </p:nvPicPr>
        <p:blipFill>
          <a:blip r:embed="rId7"/>
          <a:stretch>
            <a:fillRect/>
          </a:stretch>
        </p:blipFill>
        <p:spPr>
          <a:xfrm>
            <a:off x="7851786" y="1802751"/>
            <a:ext cx="3747678" cy="2424692"/>
          </a:xfrm>
          <a:prstGeom prst="rect">
            <a:avLst/>
          </a:prstGeom>
        </p:spPr>
      </p:pic>
      <p:sp>
        <p:nvSpPr>
          <p:cNvPr id="19" name="TextBox 18">
            <a:extLst>
              <a:ext uri="{FF2B5EF4-FFF2-40B4-BE49-F238E27FC236}">
                <a16:creationId xmlns:a16="http://schemas.microsoft.com/office/drawing/2014/main" id="{74803FFC-9628-43AE-BB08-0921B8DF7561}"/>
              </a:ext>
            </a:extLst>
          </p:cNvPr>
          <p:cNvSpPr txBox="1"/>
          <p:nvPr/>
        </p:nvSpPr>
        <p:spPr>
          <a:xfrm>
            <a:off x="7976122" y="4267791"/>
            <a:ext cx="421587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Smart car generates 20 TB data per day.</a:t>
            </a:r>
          </a:p>
        </p:txBody>
      </p:sp>
    </p:spTree>
    <p:extLst>
      <p:ext uri="{BB962C8B-B14F-4D97-AF65-F5344CB8AC3E}">
        <p14:creationId xmlns:p14="http://schemas.microsoft.com/office/powerpoint/2010/main" val="1397307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HDFS Inside: </a:t>
            </a:r>
            <a:r>
              <a:rPr lang="en-US" sz="3200" b="1" dirty="0" err="1">
                <a:solidFill>
                  <a:srgbClr val="604878"/>
                </a:solidFill>
                <a:latin typeface="Raleway"/>
              </a:rPr>
              <a:t>NameNode</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5" name="Rectangle 4">
            <a:extLst>
              <a:ext uri="{FF2B5EF4-FFF2-40B4-BE49-F238E27FC236}">
                <a16:creationId xmlns:a16="http://schemas.microsoft.com/office/drawing/2014/main" id="{291A7740-B7C8-4634-A2E4-CDD4D356C911}"/>
              </a:ext>
            </a:extLst>
          </p:cNvPr>
          <p:cNvSpPr/>
          <p:nvPr/>
        </p:nvSpPr>
        <p:spPr>
          <a:xfrm>
            <a:off x="1981200" y="1092200"/>
            <a:ext cx="8229600" cy="32639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6" name="Table 5">
            <a:extLst>
              <a:ext uri="{FF2B5EF4-FFF2-40B4-BE49-F238E27FC236}">
                <a16:creationId xmlns:a16="http://schemas.microsoft.com/office/drawing/2014/main" id="{2989C60E-72FF-4185-BCE8-3FD2E1A521C5}"/>
              </a:ext>
            </a:extLst>
          </p:cNvPr>
          <p:cNvGraphicFramePr>
            <a:graphicFrameLocks noGrp="1"/>
          </p:cNvGraphicFramePr>
          <p:nvPr/>
        </p:nvGraphicFramePr>
        <p:xfrm>
          <a:off x="2654301" y="1943100"/>
          <a:ext cx="6769101" cy="2394585"/>
        </p:xfrm>
        <a:graphic>
          <a:graphicData uri="http://schemas.openxmlformats.org/drawingml/2006/table">
            <a:tbl>
              <a:tblPr firstRow="1" bandRow="1">
                <a:tableStyleId>{5C22544A-7EE6-4342-B048-85BDC9FD1C3A}</a:tableStyleId>
              </a:tblPr>
              <a:tblGrid>
                <a:gridCol w="2256367">
                  <a:extLst>
                    <a:ext uri="{9D8B030D-6E8A-4147-A177-3AD203B41FA5}">
                      <a16:colId xmlns:a16="http://schemas.microsoft.com/office/drawing/2014/main" val="20000"/>
                    </a:ext>
                  </a:extLst>
                </a:gridCol>
                <a:gridCol w="2256367">
                  <a:extLst>
                    <a:ext uri="{9D8B030D-6E8A-4147-A177-3AD203B41FA5}">
                      <a16:colId xmlns:a16="http://schemas.microsoft.com/office/drawing/2014/main" val="20001"/>
                    </a:ext>
                  </a:extLst>
                </a:gridCol>
                <a:gridCol w="2256367">
                  <a:extLst>
                    <a:ext uri="{9D8B030D-6E8A-4147-A177-3AD203B41FA5}">
                      <a16:colId xmlns:a16="http://schemas.microsoft.com/office/drawing/2014/main" val="20002"/>
                    </a:ext>
                  </a:extLst>
                </a:gridCol>
              </a:tblGrid>
              <a:tr h="523875">
                <a:tc>
                  <a:txBody>
                    <a:bodyPr/>
                    <a:lstStyle/>
                    <a:p>
                      <a:r>
                        <a:rPr lang="en-US" dirty="0">
                          <a:solidFill>
                            <a:schemeClr val="tx1"/>
                          </a:solidFill>
                        </a:rPr>
                        <a:t>Filename</a:t>
                      </a:r>
                    </a:p>
                  </a:txBody>
                  <a:tcPr/>
                </a:tc>
                <a:tc>
                  <a:txBody>
                    <a:bodyPr/>
                    <a:lstStyle/>
                    <a:p>
                      <a:r>
                        <a:rPr lang="en-US" dirty="0">
                          <a:solidFill>
                            <a:schemeClr val="tx1"/>
                          </a:solidFill>
                        </a:rPr>
                        <a:t>Replication factor</a:t>
                      </a:r>
                    </a:p>
                  </a:txBody>
                  <a:tcPr/>
                </a:tc>
                <a:tc>
                  <a:txBody>
                    <a:bodyPr/>
                    <a:lstStyle/>
                    <a:p>
                      <a:r>
                        <a:rPr lang="en-US" dirty="0">
                          <a:solidFill>
                            <a:schemeClr val="tx1"/>
                          </a:solidFill>
                        </a:rPr>
                        <a:t>Block</a:t>
                      </a:r>
                      <a:r>
                        <a:rPr lang="en-US" baseline="0" dirty="0">
                          <a:solidFill>
                            <a:schemeClr val="tx1"/>
                          </a:solidFill>
                        </a:rPr>
                        <a:t> ID</a:t>
                      </a:r>
                      <a:endParaRPr lang="en-US" dirty="0">
                        <a:solidFill>
                          <a:schemeClr val="tx1"/>
                        </a:solidFill>
                      </a:endParaRPr>
                    </a:p>
                  </a:txBody>
                  <a:tcPr/>
                </a:tc>
                <a:extLst>
                  <a:ext uri="{0D108BD9-81ED-4DB2-BD59-A6C34878D82A}">
                    <a16:rowId xmlns:a16="http://schemas.microsoft.com/office/drawing/2014/main" val="10000"/>
                  </a:ext>
                </a:extLst>
              </a:tr>
              <a:tr h="523875">
                <a:tc>
                  <a:txBody>
                    <a:bodyPr/>
                    <a:lstStyle/>
                    <a:p>
                      <a:r>
                        <a:rPr lang="en-US" dirty="0">
                          <a:solidFill>
                            <a:schemeClr val="tx1"/>
                          </a:solidFill>
                        </a:rPr>
                        <a:t>File</a:t>
                      </a:r>
                      <a:r>
                        <a:rPr lang="en-US" baseline="0" dirty="0">
                          <a:solidFill>
                            <a:schemeClr val="tx1"/>
                          </a:solidFill>
                        </a:rPr>
                        <a:t> 1</a:t>
                      </a:r>
                      <a:endParaRPr lang="en-US" dirty="0">
                        <a:solidFill>
                          <a:schemeClr val="tx1"/>
                        </a:solidFill>
                      </a:endParaRPr>
                    </a:p>
                  </a:txBody>
                  <a:tcPr/>
                </a:tc>
                <a:tc>
                  <a:txBody>
                    <a:bodyPr/>
                    <a:lstStyle/>
                    <a:p>
                      <a:r>
                        <a:rPr lang="en-US" dirty="0">
                          <a:solidFill>
                            <a:schemeClr val="tx1"/>
                          </a:solidFill>
                        </a:rPr>
                        <a:t>3</a:t>
                      </a:r>
                    </a:p>
                  </a:txBody>
                  <a:tcPr/>
                </a:tc>
                <a:tc>
                  <a:txBody>
                    <a:bodyPr/>
                    <a:lstStyle/>
                    <a:p>
                      <a:r>
                        <a:rPr lang="en-US" dirty="0">
                          <a:solidFill>
                            <a:schemeClr val="tx1"/>
                          </a:solidFill>
                        </a:rPr>
                        <a:t>[1, 2, 3]</a:t>
                      </a:r>
                    </a:p>
                  </a:txBody>
                  <a:tcPr/>
                </a:tc>
                <a:extLst>
                  <a:ext uri="{0D108BD9-81ED-4DB2-BD59-A6C34878D82A}">
                    <a16:rowId xmlns:a16="http://schemas.microsoft.com/office/drawing/2014/main" val="10001"/>
                  </a:ext>
                </a:extLst>
              </a:tr>
              <a:tr h="523875">
                <a:tc>
                  <a:txBody>
                    <a:bodyPr/>
                    <a:lstStyle/>
                    <a:p>
                      <a:r>
                        <a:rPr lang="en-US" dirty="0">
                          <a:solidFill>
                            <a:schemeClr val="tx1"/>
                          </a:solidFill>
                        </a:rPr>
                        <a:t>File 2</a:t>
                      </a:r>
                    </a:p>
                  </a:txBody>
                  <a:tcPr/>
                </a:tc>
                <a:tc>
                  <a:txBody>
                    <a:bodyPr/>
                    <a:lstStyle/>
                    <a:p>
                      <a:r>
                        <a:rPr lang="en-US" dirty="0">
                          <a:solidFill>
                            <a:schemeClr val="tx1"/>
                          </a:solidFill>
                        </a:rPr>
                        <a:t>2</a:t>
                      </a:r>
                    </a:p>
                  </a:txBody>
                  <a:tcPr/>
                </a:tc>
                <a:tc>
                  <a:txBody>
                    <a:bodyPr/>
                    <a:lstStyle/>
                    <a:p>
                      <a:r>
                        <a:rPr lang="en-US" dirty="0">
                          <a:solidFill>
                            <a:schemeClr val="tx1"/>
                          </a:solidFill>
                        </a:rPr>
                        <a:t>[4, 5,</a:t>
                      </a:r>
                      <a:r>
                        <a:rPr lang="en-US" baseline="0" dirty="0">
                          <a:solidFill>
                            <a:schemeClr val="tx1"/>
                          </a:solidFill>
                        </a:rPr>
                        <a:t> 6]</a:t>
                      </a:r>
                      <a:endParaRPr lang="en-US" dirty="0">
                        <a:solidFill>
                          <a:schemeClr val="tx1"/>
                        </a:solidFill>
                      </a:endParaRPr>
                    </a:p>
                  </a:txBody>
                  <a:tcPr/>
                </a:tc>
                <a:extLst>
                  <a:ext uri="{0D108BD9-81ED-4DB2-BD59-A6C34878D82A}">
                    <a16:rowId xmlns:a16="http://schemas.microsoft.com/office/drawing/2014/main" val="10002"/>
                  </a:ext>
                </a:extLst>
              </a:tr>
              <a:tr h="523875">
                <a:tc>
                  <a:txBody>
                    <a:bodyPr/>
                    <a:lstStyle/>
                    <a:p>
                      <a:r>
                        <a:rPr lang="en-US" dirty="0">
                          <a:solidFill>
                            <a:schemeClr val="tx1"/>
                          </a:solidFill>
                        </a:rPr>
                        <a:t>File 3</a:t>
                      </a:r>
                    </a:p>
                  </a:txBody>
                  <a:tcPr/>
                </a:tc>
                <a:tc>
                  <a:txBody>
                    <a:bodyPr/>
                    <a:lstStyle/>
                    <a:p>
                      <a:r>
                        <a:rPr lang="en-US" dirty="0">
                          <a:solidFill>
                            <a:schemeClr val="tx1"/>
                          </a:solidFill>
                        </a:rPr>
                        <a:t>1</a:t>
                      </a:r>
                    </a:p>
                  </a:txBody>
                  <a:tcPr/>
                </a:tc>
                <a:tc>
                  <a:txBody>
                    <a:bodyPr/>
                    <a:lstStyle/>
                    <a:p>
                      <a:r>
                        <a:rPr lang="en-US" dirty="0">
                          <a:solidFill>
                            <a:schemeClr val="tx1"/>
                          </a:solidFill>
                        </a:rPr>
                        <a:t>[7,8]</a:t>
                      </a:r>
                    </a:p>
                  </a:txBody>
                  <a:tcP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D5A00DD5-8237-4B20-850B-DD6A534A8CBE}"/>
              </a:ext>
            </a:extLst>
          </p:cNvPr>
          <p:cNvSpPr/>
          <p:nvPr/>
        </p:nvSpPr>
        <p:spPr>
          <a:xfrm>
            <a:off x="3387460" y="45331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8" name="Straight Connector 7">
            <a:extLst>
              <a:ext uri="{FF2B5EF4-FFF2-40B4-BE49-F238E27FC236}">
                <a16:creationId xmlns:a16="http://schemas.microsoft.com/office/drawing/2014/main" id="{75750D1D-B224-4EBC-9320-C55975CEDE84}"/>
              </a:ext>
            </a:extLst>
          </p:cNvPr>
          <p:cNvCxnSpPr>
            <a:stCxn id="7" idx="2"/>
          </p:cNvCxnSpPr>
          <p:nvPr/>
        </p:nvCxnSpPr>
        <p:spPr>
          <a:xfrm>
            <a:off x="3642779" y="514583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74792F34-CBFB-4993-B206-73A3D6CF4049}"/>
              </a:ext>
            </a:extLst>
          </p:cNvPr>
          <p:cNvSpPr/>
          <p:nvPr/>
        </p:nvSpPr>
        <p:spPr>
          <a:xfrm>
            <a:off x="5714869" y="45331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0" name="Straight Connector 9">
            <a:extLst>
              <a:ext uri="{FF2B5EF4-FFF2-40B4-BE49-F238E27FC236}">
                <a16:creationId xmlns:a16="http://schemas.microsoft.com/office/drawing/2014/main" id="{5135B046-5807-4996-A7CA-0F633B19B8DD}"/>
              </a:ext>
            </a:extLst>
          </p:cNvPr>
          <p:cNvCxnSpPr>
            <a:stCxn id="9" idx="2"/>
          </p:cNvCxnSpPr>
          <p:nvPr/>
        </p:nvCxnSpPr>
        <p:spPr>
          <a:xfrm>
            <a:off x="5970188" y="514583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4747190C-E3BE-408C-B7F6-8B00B24328D3}"/>
              </a:ext>
            </a:extLst>
          </p:cNvPr>
          <p:cNvSpPr/>
          <p:nvPr/>
        </p:nvSpPr>
        <p:spPr>
          <a:xfrm>
            <a:off x="8250196" y="45331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2" name="Straight Connector 11">
            <a:extLst>
              <a:ext uri="{FF2B5EF4-FFF2-40B4-BE49-F238E27FC236}">
                <a16:creationId xmlns:a16="http://schemas.microsoft.com/office/drawing/2014/main" id="{F8B2F197-4562-4AEF-9411-F88EC3672D7D}"/>
              </a:ext>
            </a:extLst>
          </p:cNvPr>
          <p:cNvCxnSpPr>
            <a:stCxn id="11" idx="2"/>
          </p:cNvCxnSpPr>
          <p:nvPr/>
        </p:nvCxnSpPr>
        <p:spPr>
          <a:xfrm>
            <a:off x="8505515" y="514583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E5C28B0-B649-418B-8583-1A35D2E9517E}"/>
              </a:ext>
            </a:extLst>
          </p:cNvPr>
          <p:cNvSpPr/>
          <p:nvPr/>
        </p:nvSpPr>
        <p:spPr>
          <a:xfrm>
            <a:off x="2753975" y="5575180"/>
            <a:ext cx="1790700" cy="9145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latin typeface="Calibri"/>
              </a:rPr>
              <a:t>1, 2, 5, 7,</a:t>
            </a:r>
          </a:p>
          <a:p>
            <a:pPr algn="ctr"/>
            <a:r>
              <a:rPr lang="en-US" b="1" dirty="0">
                <a:solidFill>
                  <a:srgbClr val="000000"/>
                </a:solidFill>
                <a:latin typeface="Calibri"/>
              </a:rPr>
              <a:t>4, 3</a:t>
            </a:r>
          </a:p>
        </p:txBody>
      </p:sp>
      <p:sp>
        <p:nvSpPr>
          <p:cNvPr id="15" name="Rectangle 14">
            <a:extLst>
              <a:ext uri="{FF2B5EF4-FFF2-40B4-BE49-F238E27FC236}">
                <a16:creationId xmlns:a16="http://schemas.microsoft.com/office/drawing/2014/main" id="{F4D240B3-EFE8-41F4-B9E5-EEB19545554F}"/>
              </a:ext>
            </a:extLst>
          </p:cNvPr>
          <p:cNvSpPr/>
          <p:nvPr/>
        </p:nvSpPr>
        <p:spPr>
          <a:xfrm>
            <a:off x="5081384" y="5575180"/>
            <a:ext cx="1790700" cy="9145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latin typeface="Calibri"/>
              </a:rPr>
              <a:t>1, 5, 3,</a:t>
            </a:r>
          </a:p>
          <a:p>
            <a:pPr algn="ctr"/>
            <a:r>
              <a:rPr lang="en-US" b="1" dirty="0">
                <a:solidFill>
                  <a:srgbClr val="000000"/>
                </a:solidFill>
                <a:latin typeface="Calibri"/>
              </a:rPr>
              <a:t> 2, 8, 6</a:t>
            </a:r>
          </a:p>
        </p:txBody>
      </p:sp>
      <p:sp>
        <p:nvSpPr>
          <p:cNvPr id="16" name="Rectangle 15">
            <a:extLst>
              <a:ext uri="{FF2B5EF4-FFF2-40B4-BE49-F238E27FC236}">
                <a16:creationId xmlns:a16="http://schemas.microsoft.com/office/drawing/2014/main" id="{A6C0D5F6-EAF9-4ED7-AD7E-9E7FC786BCB5}"/>
              </a:ext>
            </a:extLst>
          </p:cNvPr>
          <p:cNvSpPr/>
          <p:nvPr/>
        </p:nvSpPr>
        <p:spPr>
          <a:xfrm>
            <a:off x="7646784" y="5549780"/>
            <a:ext cx="1790700" cy="9145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latin typeface="Calibri"/>
              </a:rPr>
              <a:t>1, 4, 3,</a:t>
            </a:r>
          </a:p>
          <a:p>
            <a:pPr algn="ctr"/>
            <a:r>
              <a:rPr lang="en-US" b="1" dirty="0">
                <a:solidFill>
                  <a:srgbClr val="000000"/>
                </a:solidFill>
                <a:latin typeface="Calibri"/>
              </a:rPr>
              <a:t> 2, 6</a:t>
            </a:r>
          </a:p>
        </p:txBody>
      </p:sp>
      <p:sp>
        <p:nvSpPr>
          <p:cNvPr id="17" name="TextBox 16">
            <a:extLst>
              <a:ext uri="{FF2B5EF4-FFF2-40B4-BE49-F238E27FC236}">
                <a16:creationId xmlns:a16="http://schemas.microsoft.com/office/drawing/2014/main" id="{AD5741FF-7FB8-4A1F-B3C8-D17AEB784B59}"/>
              </a:ext>
            </a:extLst>
          </p:cNvPr>
          <p:cNvSpPr txBox="1"/>
          <p:nvPr/>
        </p:nvSpPr>
        <p:spPr>
          <a:xfrm>
            <a:off x="2441309" y="1384300"/>
            <a:ext cx="1892300" cy="369332"/>
          </a:xfrm>
          <a:prstGeom prst="rect">
            <a:avLst/>
          </a:prstGeom>
          <a:noFill/>
        </p:spPr>
        <p:txBody>
          <a:bodyPr wrap="square" rtlCol="0">
            <a:spAutoFit/>
          </a:bodyPr>
          <a:lstStyle/>
          <a:p>
            <a:r>
              <a:rPr lang="en-US" b="1" dirty="0">
                <a:solidFill>
                  <a:prstClr val="black"/>
                </a:solidFill>
                <a:latin typeface="Calibri"/>
              </a:rPr>
              <a:t>Name Node</a:t>
            </a:r>
          </a:p>
        </p:txBody>
      </p:sp>
      <p:sp>
        <p:nvSpPr>
          <p:cNvPr id="18" name="TextBox 17">
            <a:extLst>
              <a:ext uri="{FF2B5EF4-FFF2-40B4-BE49-F238E27FC236}">
                <a16:creationId xmlns:a16="http://schemas.microsoft.com/office/drawing/2014/main" id="{692BD3C7-3372-414B-8A81-8BEF256C4238}"/>
              </a:ext>
            </a:extLst>
          </p:cNvPr>
          <p:cNvSpPr txBox="1"/>
          <p:nvPr/>
        </p:nvSpPr>
        <p:spPr>
          <a:xfrm>
            <a:off x="1647559" y="4648200"/>
            <a:ext cx="1892300" cy="369332"/>
          </a:xfrm>
          <a:prstGeom prst="rect">
            <a:avLst/>
          </a:prstGeom>
          <a:noFill/>
        </p:spPr>
        <p:txBody>
          <a:bodyPr wrap="square" rtlCol="0">
            <a:spAutoFit/>
          </a:bodyPr>
          <a:lstStyle/>
          <a:p>
            <a:r>
              <a:rPr lang="en-US" b="1" dirty="0">
                <a:solidFill>
                  <a:prstClr val="black"/>
                </a:solidFill>
                <a:latin typeface="Calibri"/>
              </a:rPr>
              <a:t>Data Nodes</a:t>
            </a:r>
          </a:p>
        </p:txBody>
      </p:sp>
      <p:sp>
        <p:nvSpPr>
          <p:cNvPr id="19" name="Rectangle 18">
            <a:extLst>
              <a:ext uri="{FF2B5EF4-FFF2-40B4-BE49-F238E27FC236}">
                <a16:creationId xmlns:a16="http://schemas.microsoft.com/office/drawing/2014/main" id="{669DBA30-41AA-4CEB-A43E-A2E7405F7D0A}"/>
              </a:ext>
            </a:extLst>
          </p:cNvPr>
          <p:cNvSpPr/>
          <p:nvPr/>
        </p:nvSpPr>
        <p:spPr>
          <a:xfrm>
            <a:off x="4333610" y="1301234"/>
            <a:ext cx="2092591" cy="401598"/>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latin typeface="Calibri"/>
              </a:rPr>
              <a:t>Snapshot of FS</a:t>
            </a:r>
          </a:p>
        </p:txBody>
      </p:sp>
      <p:cxnSp>
        <p:nvCxnSpPr>
          <p:cNvPr id="20" name="Straight Arrow Connector 19">
            <a:extLst>
              <a:ext uri="{FF2B5EF4-FFF2-40B4-BE49-F238E27FC236}">
                <a16:creationId xmlns:a16="http://schemas.microsoft.com/office/drawing/2014/main" id="{43FC38A4-2407-417F-9D88-EFB56FF92C3A}"/>
              </a:ext>
            </a:extLst>
          </p:cNvPr>
          <p:cNvCxnSpPr>
            <a:cxnSpLocks/>
          </p:cNvCxnSpPr>
          <p:nvPr/>
        </p:nvCxnSpPr>
        <p:spPr>
          <a:xfrm flipH="1">
            <a:off x="3251200" y="3157220"/>
            <a:ext cx="4000500" cy="2684780"/>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F2AE5577-B57D-40E0-B49E-2EE9441A3333}"/>
              </a:ext>
            </a:extLst>
          </p:cNvPr>
          <p:cNvCxnSpPr>
            <a:cxnSpLocks/>
            <a:stCxn id="23" idx="2"/>
          </p:cNvCxnSpPr>
          <p:nvPr/>
        </p:nvCxnSpPr>
        <p:spPr>
          <a:xfrm flipH="1">
            <a:off x="5714868" y="3157220"/>
            <a:ext cx="1670182" cy="2684780"/>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DA07FA5-9241-4D89-987B-A6E53A3EE055}"/>
              </a:ext>
            </a:extLst>
          </p:cNvPr>
          <p:cNvCxnSpPr>
            <a:cxnSpLocks/>
            <a:stCxn id="23" idx="2"/>
          </p:cNvCxnSpPr>
          <p:nvPr/>
        </p:nvCxnSpPr>
        <p:spPr>
          <a:xfrm>
            <a:off x="7385050" y="3157220"/>
            <a:ext cx="865146" cy="2684780"/>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7DB16303-F531-4B23-AC52-5C4022266359}"/>
              </a:ext>
            </a:extLst>
          </p:cNvPr>
          <p:cNvSpPr/>
          <p:nvPr/>
        </p:nvSpPr>
        <p:spPr>
          <a:xfrm>
            <a:off x="7251700" y="2827020"/>
            <a:ext cx="266700" cy="3302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Rectangle 23">
            <a:extLst>
              <a:ext uri="{FF2B5EF4-FFF2-40B4-BE49-F238E27FC236}">
                <a16:creationId xmlns:a16="http://schemas.microsoft.com/office/drawing/2014/main" id="{FF7F77CE-2885-4125-89D6-930A33468991}"/>
              </a:ext>
            </a:extLst>
          </p:cNvPr>
          <p:cNvSpPr/>
          <p:nvPr/>
        </p:nvSpPr>
        <p:spPr>
          <a:xfrm>
            <a:off x="7592060" y="2844800"/>
            <a:ext cx="266700" cy="330200"/>
          </a:xfrm>
          <a:prstGeom prst="rect">
            <a:avLst/>
          </a:prstGeom>
          <a:no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5" name="Straight Arrow Connector 24">
            <a:extLst>
              <a:ext uri="{FF2B5EF4-FFF2-40B4-BE49-F238E27FC236}">
                <a16:creationId xmlns:a16="http://schemas.microsoft.com/office/drawing/2014/main" id="{FA048A31-86B1-4EE1-8E6C-A54CCD77991C}"/>
              </a:ext>
            </a:extLst>
          </p:cNvPr>
          <p:cNvCxnSpPr>
            <a:cxnSpLocks/>
            <a:stCxn id="24" idx="2"/>
          </p:cNvCxnSpPr>
          <p:nvPr/>
        </p:nvCxnSpPr>
        <p:spPr>
          <a:xfrm flipH="1">
            <a:off x="5714868" y="3175000"/>
            <a:ext cx="2010542" cy="2981960"/>
          </a:xfrm>
          <a:prstGeom prst="straightConnector1">
            <a:avLst/>
          </a:prstGeom>
          <a:ln w="12700">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DA2C20C-5694-4E7A-9342-0F8136A1DE04}"/>
              </a:ext>
            </a:extLst>
          </p:cNvPr>
          <p:cNvCxnSpPr>
            <a:cxnSpLocks/>
            <a:stCxn id="24" idx="2"/>
          </p:cNvCxnSpPr>
          <p:nvPr/>
        </p:nvCxnSpPr>
        <p:spPr>
          <a:xfrm>
            <a:off x="7725410" y="3175000"/>
            <a:ext cx="780105" cy="2981960"/>
          </a:xfrm>
          <a:prstGeom prst="straightConnector1">
            <a:avLst/>
          </a:prstGeom>
          <a:ln w="12700">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21109646-8A97-4E0A-8869-74A0D15CD17B}"/>
              </a:ext>
            </a:extLst>
          </p:cNvPr>
          <p:cNvSpPr/>
          <p:nvPr/>
        </p:nvSpPr>
        <p:spPr>
          <a:xfrm>
            <a:off x="7076900" y="1263134"/>
            <a:ext cx="1861733" cy="565666"/>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latin typeface="Calibri"/>
              </a:rPr>
              <a:t>Edit log: record changes to FS</a:t>
            </a:r>
          </a:p>
        </p:txBody>
      </p:sp>
      <p:sp>
        <p:nvSpPr>
          <p:cNvPr id="28" name="Down Arrow 36">
            <a:extLst>
              <a:ext uri="{FF2B5EF4-FFF2-40B4-BE49-F238E27FC236}">
                <a16:creationId xmlns:a16="http://schemas.microsoft.com/office/drawing/2014/main" id="{CD50C34E-B1E7-496A-87E5-090E5BF5F6E3}"/>
              </a:ext>
            </a:extLst>
          </p:cNvPr>
          <p:cNvSpPr/>
          <p:nvPr/>
        </p:nvSpPr>
        <p:spPr>
          <a:xfrm>
            <a:off x="5207000" y="1702832"/>
            <a:ext cx="355600" cy="240268"/>
          </a:xfrm>
          <a:prstGeom prst="downArrow">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Tree>
    <p:extLst>
      <p:ext uri="{BB962C8B-B14F-4D97-AF65-F5344CB8AC3E}">
        <p14:creationId xmlns:p14="http://schemas.microsoft.com/office/powerpoint/2010/main" val="39686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HDFS Inside: </a:t>
            </a:r>
            <a:r>
              <a:rPr lang="en-US" sz="3200" b="1" dirty="0" err="1">
                <a:solidFill>
                  <a:srgbClr val="604878"/>
                </a:solidFill>
                <a:latin typeface="Raleway"/>
              </a:rPr>
              <a:t>NameNode</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5" name="Rectangle 4">
            <a:extLst>
              <a:ext uri="{FF2B5EF4-FFF2-40B4-BE49-F238E27FC236}">
                <a16:creationId xmlns:a16="http://schemas.microsoft.com/office/drawing/2014/main" id="{9DC84ED1-9BF9-4755-A61B-6F3159C1E6EA}"/>
              </a:ext>
            </a:extLst>
          </p:cNvPr>
          <p:cNvSpPr/>
          <p:nvPr/>
        </p:nvSpPr>
        <p:spPr>
          <a:xfrm>
            <a:off x="1981200" y="1092200"/>
            <a:ext cx="3390900" cy="2311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 name="Rectangle 5">
            <a:extLst>
              <a:ext uri="{FF2B5EF4-FFF2-40B4-BE49-F238E27FC236}">
                <a16:creationId xmlns:a16="http://schemas.microsoft.com/office/drawing/2014/main" id="{E52401F1-0841-4F51-9506-34CC96A67AF7}"/>
              </a:ext>
            </a:extLst>
          </p:cNvPr>
          <p:cNvSpPr/>
          <p:nvPr/>
        </p:nvSpPr>
        <p:spPr>
          <a:xfrm>
            <a:off x="3387460" y="52570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7" name="Straight Connector 6">
            <a:extLst>
              <a:ext uri="{FF2B5EF4-FFF2-40B4-BE49-F238E27FC236}">
                <a16:creationId xmlns:a16="http://schemas.microsoft.com/office/drawing/2014/main" id="{347706C9-E701-46A6-AB99-1D36167107B6}"/>
              </a:ext>
            </a:extLst>
          </p:cNvPr>
          <p:cNvCxnSpPr>
            <a:stCxn id="6" idx="2"/>
          </p:cNvCxnSpPr>
          <p:nvPr/>
        </p:nvCxnSpPr>
        <p:spPr>
          <a:xfrm>
            <a:off x="3642779" y="586973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5C7174FC-E695-4F1D-B5BE-A3F42489BDA1}"/>
              </a:ext>
            </a:extLst>
          </p:cNvPr>
          <p:cNvSpPr/>
          <p:nvPr/>
        </p:nvSpPr>
        <p:spPr>
          <a:xfrm>
            <a:off x="5714869" y="52570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9" name="Straight Connector 8">
            <a:extLst>
              <a:ext uri="{FF2B5EF4-FFF2-40B4-BE49-F238E27FC236}">
                <a16:creationId xmlns:a16="http://schemas.microsoft.com/office/drawing/2014/main" id="{88AA7EB7-F6A3-4247-8B86-91154CCA7687}"/>
              </a:ext>
            </a:extLst>
          </p:cNvPr>
          <p:cNvCxnSpPr>
            <a:stCxn id="8" idx="2"/>
          </p:cNvCxnSpPr>
          <p:nvPr/>
        </p:nvCxnSpPr>
        <p:spPr>
          <a:xfrm>
            <a:off x="5970188" y="586973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FAEED2A0-105A-4FDF-8CB8-76E7189FA8D7}"/>
              </a:ext>
            </a:extLst>
          </p:cNvPr>
          <p:cNvSpPr/>
          <p:nvPr/>
        </p:nvSpPr>
        <p:spPr>
          <a:xfrm>
            <a:off x="8250196" y="52570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1" name="Straight Connector 10">
            <a:extLst>
              <a:ext uri="{FF2B5EF4-FFF2-40B4-BE49-F238E27FC236}">
                <a16:creationId xmlns:a16="http://schemas.microsoft.com/office/drawing/2014/main" id="{EC6CDB6A-5B70-4A86-A929-F4C460172BAB}"/>
              </a:ext>
            </a:extLst>
          </p:cNvPr>
          <p:cNvCxnSpPr>
            <a:stCxn id="10" idx="2"/>
          </p:cNvCxnSpPr>
          <p:nvPr/>
        </p:nvCxnSpPr>
        <p:spPr>
          <a:xfrm>
            <a:off x="8505515" y="586973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624F80E-E766-4330-9402-7A97D900B923}"/>
              </a:ext>
            </a:extLst>
          </p:cNvPr>
          <p:cNvSpPr txBox="1"/>
          <p:nvPr/>
        </p:nvSpPr>
        <p:spPr>
          <a:xfrm>
            <a:off x="2441309" y="1384300"/>
            <a:ext cx="1892300" cy="369332"/>
          </a:xfrm>
          <a:prstGeom prst="rect">
            <a:avLst/>
          </a:prstGeom>
          <a:noFill/>
        </p:spPr>
        <p:txBody>
          <a:bodyPr wrap="square" rtlCol="0">
            <a:spAutoFit/>
          </a:bodyPr>
          <a:lstStyle/>
          <a:p>
            <a:r>
              <a:rPr lang="en-US" b="1" dirty="0" err="1">
                <a:solidFill>
                  <a:prstClr val="black"/>
                </a:solidFill>
                <a:latin typeface="Calibri"/>
              </a:rPr>
              <a:t>NameNode</a:t>
            </a:r>
            <a:endParaRPr lang="en-US" b="1" dirty="0">
              <a:solidFill>
                <a:prstClr val="black"/>
              </a:solidFill>
              <a:latin typeface="Calibri"/>
            </a:endParaRPr>
          </a:p>
        </p:txBody>
      </p:sp>
      <p:sp>
        <p:nvSpPr>
          <p:cNvPr id="14" name="TextBox 13">
            <a:extLst>
              <a:ext uri="{FF2B5EF4-FFF2-40B4-BE49-F238E27FC236}">
                <a16:creationId xmlns:a16="http://schemas.microsoft.com/office/drawing/2014/main" id="{75372837-A444-4D68-AB57-73124BABBD23}"/>
              </a:ext>
            </a:extLst>
          </p:cNvPr>
          <p:cNvSpPr txBox="1"/>
          <p:nvPr/>
        </p:nvSpPr>
        <p:spPr>
          <a:xfrm>
            <a:off x="1647559" y="4914900"/>
            <a:ext cx="1892300" cy="369332"/>
          </a:xfrm>
          <a:prstGeom prst="rect">
            <a:avLst/>
          </a:prstGeom>
          <a:noFill/>
        </p:spPr>
        <p:txBody>
          <a:bodyPr wrap="square" rtlCol="0">
            <a:spAutoFit/>
          </a:bodyPr>
          <a:lstStyle/>
          <a:p>
            <a:r>
              <a:rPr lang="en-US" b="1" dirty="0">
                <a:solidFill>
                  <a:prstClr val="black"/>
                </a:solidFill>
                <a:latin typeface="Calibri"/>
              </a:rPr>
              <a:t>Data Nodes</a:t>
            </a:r>
          </a:p>
        </p:txBody>
      </p:sp>
      <p:sp>
        <p:nvSpPr>
          <p:cNvPr id="15" name="Rectangle 14">
            <a:extLst>
              <a:ext uri="{FF2B5EF4-FFF2-40B4-BE49-F238E27FC236}">
                <a16:creationId xmlns:a16="http://schemas.microsoft.com/office/drawing/2014/main" id="{2AFBBD6A-59D4-47DC-9138-C162D8D0E22D}"/>
              </a:ext>
            </a:extLst>
          </p:cNvPr>
          <p:cNvSpPr/>
          <p:nvPr/>
        </p:nvSpPr>
        <p:spPr>
          <a:xfrm>
            <a:off x="2241019" y="1936234"/>
            <a:ext cx="1861733" cy="401598"/>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latin typeface="Calibri"/>
              </a:rPr>
              <a:t> FS image</a:t>
            </a:r>
          </a:p>
        </p:txBody>
      </p:sp>
      <p:sp>
        <p:nvSpPr>
          <p:cNvPr id="16" name="Rectangle 15">
            <a:extLst>
              <a:ext uri="{FF2B5EF4-FFF2-40B4-BE49-F238E27FC236}">
                <a16:creationId xmlns:a16="http://schemas.microsoft.com/office/drawing/2014/main" id="{593958E4-0614-4C71-8782-0F16F5DA909D}"/>
              </a:ext>
            </a:extLst>
          </p:cNvPr>
          <p:cNvSpPr/>
          <p:nvPr/>
        </p:nvSpPr>
        <p:spPr>
          <a:xfrm>
            <a:off x="2241019" y="2551668"/>
            <a:ext cx="1861733" cy="432832"/>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latin typeface="Calibri"/>
              </a:rPr>
              <a:t>Edit log</a:t>
            </a:r>
          </a:p>
        </p:txBody>
      </p:sp>
      <p:cxnSp>
        <p:nvCxnSpPr>
          <p:cNvPr id="17" name="Straight Connector 16">
            <a:extLst>
              <a:ext uri="{FF2B5EF4-FFF2-40B4-BE49-F238E27FC236}">
                <a16:creationId xmlns:a16="http://schemas.microsoft.com/office/drawing/2014/main" id="{80236B5A-791F-4F93-A2C7-85CD4196A0FA}"/>
              </a:ext>
            </a:extLst>
          </p:cNvPr>
          <p:cNvCxnSpPr/>
          <p:nvPr/>
        </p:nvCxnSpPr>
        <p:spPr>
          <a:xfrm flipV="1">
            <a:off x="2200010" y="6235700"/>
            <a:ext cx="7769491" cy="12700"/>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C27EFF1D-306F-4D13-93E1-E78C60C87B5F}"/>
              </a:ext>
            </a:extLst>
          </p:cNvPr>
          <p:cNvSpPr/>
          <p:nvPr/>
        </p:nvSpPr>
        <p:spPr>
          <a:xfrm>
            <a:off x="6682705" y="1092200"/>
            <a:ext cx="3390900" cy="3200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TextBox 18">
            <a:extLst>
              <a:ext uri="{FF2B5EF4-FFF2-40B4-BE49-F238E27FC236}">
                <a16:creationId xmlns:a16="http://schemas.microsoft.com/office/drawing/2014/main" id="{AA3A2C24-8FD3-4EA2-A5ED-D76149A7B2CB}"/>
              </a:ext>
            </a:extLst>
          </p:cNvPr>
          <p:cNvSpPr txBox="1"/>
          <p:nvPr/>
        </p:nvSpPr>
        <p:spPr>
          <a:xfrm>
            <a:off x="7142814" y="1384300"/>
            <a:ext cx="2750486" cy="369332"/>
          </a:xfrm>
          <a:prstGeom prst="rect">
            <a:avLst/>
          </a:prstGeom>
          <a:noFill/>
        </p:spPr>
        <p:txBody>
          <a:bodyPr wrap="square" rtlCol="0">
            <a:spAutoFit/>
          </a:bodyPr>
          <a:lstStyle/>
          <a:p>
            <a:r>
              <a:rPr lang="en-US" b="1" dirty="0">
                <a:solidFill>
                  <a:prstClr val="black"/>
                </a:solidFill>
                <a:latin typeface="Calibri"/>
              </a:rPr>
              <a:t>Secondary </a:t>
            </a:r>
            <a:r>
              <a:rPr lang="en-US" b="1" dirty="0" err="1">
                <a:solidFill>
                  <a:prstClr val="black"/>
                </a:solidFill>
                <a:latin typeface="Calibri"/>
              </a:rPr>
              <a:t>NameNode</a:t>
            </a:r>
            <a:endParaRPr lang="en-US" b="1" dirty="0">
              <a:solidFill>
                <a:prstClr val="black"/>
              </a:solidFill>
              <a:latin typeface="Calibri"/>
            </a:endParaRPr>
          </a:p>
        </p:txBody>
      </p:sp>
      <p:sp>
        <p:nvSpPr>
          <p:cNvPr id="20" name="Rectangle 19">
            <a:extLst>
              <a:ext uri="{FF2B5EF4-FFF2-40B4-BE49-F238E27FC236}">
                <a16:creationId xmlns:a16="http://schemas.microsoft.com/office/drawing/2014/main" id="{006F25A9-2EF8-47BF-A927-B0A97549B77E}"/>
              </a:ext>
            </a:extLst>
          </p:cNvPr>
          <p:cNvSpPr/>
          <p:nvPr/>
        </p:nvSpPr>
        <p:spPr>
          <a:xfrm>
            <a:off x="6942524" y="1936234"/>
            <a:ext cx="1861733" cy="401598"/>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latin typeface="Calibri"/>
              </a:rPr>
              <a:t> FS image</a:t>
            </a:r>
          </a:p>
        </p:txBody>
      </p:sp>
      <p:sp>
        <p:nvSpPr>
          <p:cNvPr id="21" name="Rectangle 20">
            <a:extLst>
              <a:ext uri="{FF2B5EF4-FFF2-40B4-BE49-F238E27FC236}">
                <a16:creationId xmlns:a16="http://schemas.microsoft.com/office/drawing/2014/main" id="{A76E207B-DECE-48E6-8C43-3B41FF621F0D}"/>
              </a:ext>
            </a:extLst>
          </p:cNvPr>
          <p:cNvSpPr/>
          <p:nvPr/>
        </p:nvSpPr>
        <p:spPr>
          <a:xfrm>
            <a:off x="6942524" y="2551668"/>
            <a:ext cx="1861733" cy="432832"/>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latin typeface="Calibri"/>
              </a:rPr>
              <a:t>Edit log</a:t>
            </a:r>
          </a:p>
        </p:txBody>
      </p:sp>
      <p:sp>
        <p:nvSpPr>
          <p:cNvPr id="22" name="Left Arrow 11">
            <a:extLst>
              <a:ext uri="{FF2B5EF4-FFF2-40B4-BE49-F238E27FC236}">
                <a16:creationId xmlns:a16="http://schemas.microsoft.com/office/drawing/2014/main" id="{AB48C327-5BF5-4844-AD7E-AD83E2AD505B}"/>
              </a:ext>
            </a:extLst>
          </p:cNvPr>
          <p:cNvSpPr/>
          <p:nvPr/>
        </p:nvSpPr>
        <p:spPr>
          <a:xfrm>
            <a:off x="5416682" y="1786751"/>
            <a:ext cx="1120105" cy="298966"/>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Right Arrow 19">
            <a:extLst>
              <a:ext uri="{FF2B5EF4-FFF2-40B4-BE49-F238E27FC236}">
                <a16:creationId xmlns:a16="http://schemas.microsoft.com/office/drawing/2014/main" id="{DBD65635-944F-4B05-AEED-68BCB126A771}"/>
              </a:ext>
            </a:extLst>
          </p:cNvPr>
          <p:cNvSpPr/>
          <p:nvPr/>
        </p:nvSpPr>
        <p:spPr>
          <a:xfrm>
            <a:off x="5464044" y="2551668"/>
            <a:ext cx="1072742" cy="2804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TextBox 23">
            <a:extLst>
              <a:ext uri="{FF2B5EF4-FFF2-40B4-BE49-F238E27FC236}">
                <a16:creationId xmlns:a16="http://schemas.microsoft.com/office/drawing/2014/main" id="{044D149F-90D5-401A-8452-B1C6C118FA75}"/>
              </a:ext>
            </a:extLst>
          </p:cNvPr>
          <p:cNvSpPr txBox="1"/>
          <p:nvPr/>
        </p:nvSpPr>
        <p:spPr>
          <a:xfrm>
            <a:off x="5406486" y="1366619"/>
            <a:ext cx="1536037" cy="369332"/>
          </a:xfrm>
          <a:prstGeom prst="rect">
            <a:avLst/>
          </a:prstGeom>
          <a:noFill/>
        </p:spPr>
        <p:txBody>
          <a:bodyPr wrap="square" rtlCol="0">
            <a:spAutoFit/>
          </a:bodyPr>
          <a:lstStyle/>
          <a:p>
            <a:r>
              <a:rPr lang="en-US" b="1" dirty="0">
                <a:solidFill>
                  <a:prstClr val="black"/>
                </a:solidFill>
                <a:latin typeface="Calibri"/>
              </a:rPr>
              <a:t>Periodically </a:t>
            </a:r>
          </a:p>
        </p:txBody>
      </p:sp>
      <p:cxnSp>
        <p:nvCxnSpPr>
          <p:cNvPr id="25" name="Straight Arrow Connector 24">
            <a:extLst>
              <a:ext uri="{FF2B5EF4-FFF2-40B4-BE49-F238E27FC236}">
                <a16:creationId xmlns:a16="http://schemas.microsoft.com/office/drawing/2014/main" id="{BD684701-B5A0-4D3C-887F-B98DFDAF9B06}"/>
              </a:ext>
            </a:extLst>
          </p:cNvPr>
          <p:cNvCxnSpPr/>
          <p:nvPr/>
        </p:nvCxnSpPr>
        <p:spPr>
          <a:xfrm flipH="1" flipV="1">
            <a:off x="3771900" y="3695700"/>
            <a:ext cx="215900" cy="14605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5E55AB12-DCBF-4F03-8AA0-E37B9F92FBB5}"/>
              </a:ext>
            </a:extLst>
          </p:cNvPr>
          <p:cNvCxnSpPr/>
          <p:nvPr/>
        </p:nvCxnSpPr>
        <p:spPr>
          <a:xfrm flipH="1" flipV="1">
            <a:off x="4102751" y="3695700"/>
            <a:ext cx="2122754" cy="13335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EA8670E-91FB-4116-8FFD-D7A00B03198C}"/>
              </a:ext>
            </a:extLst>
          </p:cNvPr>
          <p:cNvCxnSpPr/>
          <p:nvPr/>
        </p:nvCxnSpPr>
        <p:spPr>
          <a:xfrm flipH="1" flipV="1">
            <a:off x="4584700" y="3543300"/>
            <a:ext cx="3927362" cy="16129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F5A003CE-2BD9-4518-ABA2-BB668A58A01F}"/>
              </a:ext>
            </a:extLst>
          </p:cNvPr>
          <p:cNvPicPr>
            <a:picLocks noChangeAspect="1"/>
          </p:cNvPicPr>
          <p:nvPr/>
        </p:nvPicPr>
        <p:blipFill>
          <a:blip r:embed="rId4"/>
          <a:stretch>
            <a:fillRect/>
          </a:stretch>
        </p:blipFill>
        <p:spPr>
          <a:xfrm>
            <a:off x="1723759" y="3732007"/>
            <a:ext cx="1663700" cy="1291814"/>
          </a:xfrm>
          <a:prstGeom prst="rect">
            <a:avLst/>
          </a:prstGeom>
        </p:spPr>
      </p:pic>
      <p:sp>
        <p:nvSpPr>
          <p:cNvPr id="29" name="Rectangle 28">
            <a:extLst>
              <a:ext uri="{FF2B5EF4-FFF2-40B4-BE49-F238E27FC236}">
                <a16:creationId xmlns:a16="http://schemas.microsoft.com/office/drawing/2014/main" id="{529E4EFE-9E66-40D1-A98C-5ADB30A53F59}"/>
              </a:ext>
            </a:extLst>
          </p:cNvPr>
          <p:cNvSpPr/>
          <p:nvPr/>
        </p:nvSpPr>
        <p:spPr>
          <a:xfrm>
            <a:off x="6942524" y="3340100"/>
            <a:ext cx="2531677" cy="7747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Tx/>
              <a:buChar char="-"/>
            </a:pPr>
            <a:r>
              <a:rPr lang="en-US" dirty="0">
                <a:solidFill>
                  <a:srgbClr val="000000"/>
                </a:solidFill>
                <a:latin typeface="Calibri"/>
              </a:rPr>
              <a:t>House Keeping </a:t>
            </a:r>
          </a:p>
          <a:p>
            <a:pPr marL="285750" indent="-285750">
              <a:buFontTx/>
              <a:buChar char="-"/>
            </a:pPr>
            <a:r>
              <a:rPr lang="en-US" dirty="0">
                <a:solidFill>
                  <a:srgbClr val="000000"/>
                </a:solidFill>
                <a:latin typeface="Calibri"/>
              </a:rPr>
              <a:t>Backup NN Meta Data</a:t>
            </a:r>
          </a:p>
        </p:txBody>
      </p:sp>
      <p:cxnSp>
        <p:nvCxnSpPr>
          <p:cNvPr id="30" name="Straight Arrow Connector 29">
            <a:extLst>
              <a:ext uri="{FF2B5EF4-FFF2-40B4-BE49-F238E27FC236}">
                <a16:creationId xmlns:a16="http://schemas.microsoft.com/office/drawing/2014/main" id="{93171387-B68D-445D-AAC8-694BAE5F6292}"/>
              </a:ext>
            </a:extLst>
          </p:cNvPr>
          <p:cNvCxnSpPr/>
          <p:nvPr/>
        </p:nvCxnSpPr>
        <p:spPr>
          <a:xfrm>
            <a:off x="3539860" y="3873500"/>
            <a:ext cx="232041" cy="1282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752D1212-9C20-4217-A33D-EC4DA1E7544D}"/>
              </a:ext>
            </a:extLst>
          </p:cNvPr>
          <p:cNvCxnSpPr/>
          <p:nvPr/>
        </p:nvCxnSpPr>
        <p:spPr>
          <a:xfrm>
            <a:off x="3987800" y="3873500"/>
            <a:ext cx="1727068" cy="1155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7922A57F-2AB2-4DAC-83DE-DA160E9203FC}"/>
              </a:ext>
            </a:extLst>
          </p:cNvPr>
          <p:cNvCxnSpPr/>
          <p:nvPr/>
        </p:nvCxnSpPr>
        <p:spPr>
          <a:xfrm>
            <a:off x="4524311" y="3708400"/>
            <a:ext cx="3649685" cy="15613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B0382710-0717-4510-A6A4-A2D0F50FD2D7}"/>
              </a:ext>
            </a:extLst>
          </p:cNvPr>
          <p:cNvSpPr/>
          <p:nvPr/>
        </p:nvSpPr>
        <p:spPr>
          <a:xfrm>
            <a:off x="4028360" y="4703044"/>
            <a:ext cx="1433148" cy="1107996"/>
          </a:xfrm>
          <a:prstGeom prst="rect">
            <a:avLst/>
          </a:prstGeom>
          <a:noFill/>
        </p:spPr>
        <p:txBody>
          <a:bodyPr wrap="none" lIns="91440" tIns="45720" rIns="91440" bIns="45720">
            <a:spAutoFit/>
          </a:bodyPr>
          <a:lstStyle/>
          <a:p>
            <a:pPr algn="ctr"/>
            <a:r>
              <a:rPr lang="en-US" sz="2400" i="1" dirty="0">
                <a:ln w="12700">
                  <a:solidFill>
                    <a:srgbClr val="1F497D">
                      <a:satMod val="155000"/>
                    </a:srgbClr>
                  </a:solidFill>
                  <a:prstDash val="solid"/>
                </a:ln>
                <a:solidFill>
                  <a:srgbClr val="0000FF"/>
                </a:solidFill>
                <a:effectLst>
                  <a:outerShdw blurRad="41275" dist="20320" dir="1800000" algn="tl" rotWithShape="0">
                    <a:srgbClr val="000000">
                      <a:alpha val="40000"/>
                    </a:srgbClr>
                  </a:outerShdw>
                </a:effectLst>
                <a:latin typeface="Calibri"/>
              </a:rPr>
              <a:t>Reply</a:t>
            </a:r>
          </a:p>
          <a:p>
            <a:pPr algn="ctr"/>
            <a:r>
              <a:rPr lang="en-US" sz="2400" i="1" dirty="0">
                <a:ln w="12700">
                  <a:solidFill>
                    <a:srgbClr val="1F497D">
                      <a:satMod val="155000"/>
                    </a:srgbClr>
                  </a:solidFill>
                  <a:prstDash val="solid"/>
                </a:ln>
                <a:solidFill>
                  <a:srgbClr val="0000FF"/>
                </a:solidFill>
                <a:effectLst>
                  <a:outerShdw blurRad="41275" dist="20320" dir="1800000" algn="tl" rotWithShape="0">
                    <a:srgbClr val="000000">
                      <a:alpha val="40000"/>
                    </a:srgbClr>
                  </a:outerShdw>
                </a:effectLst>
                <a:latin typeface="Calibri"/>
              </a:rPr>
              <a:t>(</a:t>
            </a:r>
            <a:r>
              <a:rPr lang="en-US" i="1" dirty="0">
                <a:ln w="12700">
                  <a:solidFill>
                    <a:srgbClr val="1F497D">
                      <a:satMod val="155000"/>
                    </a:srgbClr>
                  </a:solidFill>
                  <a:prstDash val="solid"/>
                </a:ln>
                <a:solidFill>
                  <a:srgbClr val="0000FF"/>
                </a:solidFill>
                <a:effectLst>
                  <a:outerShdw blurRad="41275" dist="20320" dir="1800000" algn="tl" rotWithShape="0">
                    <a:srgbClr val="000000">
                      <a:alpha val="40000"/>
                    </a:srgbClr>
                  </a:outerShdw>
                </a:effectLst>
                <a:latin typeface="Calibri"/>
              </a:rPr>
              <a:t>Control Info.</a:t>
            </a:r>
          </a:p>
          <a:p>
            <a:pPr algn="ctr"/>
            <a:r>
              <a:rPr lang="en-US" i="1" dirty="0">
                <a:ln w="12700">
                  <a:solidFill>
                    <a:srgbClr val="1F497D">
                      <a:satMod val="155000"/>
                    </a:srgbClr>
                  </a:solidFill>
                  <a:prstDash val="solid"/>
                </a:ln>
                <a:solidFill>
                  <a:srgbClr val="0000FF"/>
                </a:solidFill>
                <a:effectLst>
                  <a:outerShdw blurRad="41275" dist="20320" dir="1800000" algn="tl" rotWithShape="0">
                    <a:srgbClr val="000000">
                      <a:alpha val="40000"/>
                    </a:srgbClr>
                  </a:outerShdw>
                </a:effectLst>
                <a:latin typeface="Calibri"/>
              </a:rPr>
              <a:t> Embedded)</a:t>
            </a:r>
          </a:p>
        </p:txBody>
      </p:sp>
    </p:spTree>
    <p:extLst>
      <p:ext uri="{BB962C8B-B14F-4D97-AF65-F5344CB8AC3E}">
        <p14:creationId xmlns:p14="http://schemas.microsoft.com/office/powerpoint/2010/main" val="10635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animBg="1"/>
      <p:bldP spid="21" grpId="0" animBg="1"/>
      <p:bldP spid="22" grpId="0" animBg="1"/>
      <p:bldP spid="23" grpId="0" animBg="1"/>
      <p:bldP spid="24" grpId="0"/>
      <p:bldP spid="29" grpId="0" animBg="1"/>
      <p:bldP spid="3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Hadoop Automates</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pic>
        <p:nvPicPr>
          <p:cNvPr id="5" name="Picture 4">
            <a:extLst>
              <a:ext uri="{FF2B5EF4-FFF2-40B4-BE49-F238E27FC236}">
                <a16:creationId xmlns:a16="http://schemas.microsoft.com/office/drawing/2014/main" id="{DD9BCF80-64CD-4784-9FF0-C09E0BF7F6AD}"/>
              </a:ext>
            </a:extLst>
          </p:cNvPr>
          <p:cNvPicPr>
            <a:picLocks noChangeAspect="1"/>
          </p:cNvPicPr>
          <p:nvPr/>
        </p:nvPicPr>
        <p:blipFill>
          <a:blip r:embed="rId4"/>
          <a:stretch>
            <a:fillRect/>
          </a:stretch>
        </p:blipFill>
        <p:spPr>
          <a:xfrm>
            <a:off x="2400300" y="2402114"/>
            <a:ext cx="1435100" cy="1709074"/>
          </a:xfrm>
          <a:prstGeom prst="rect">
            <a:avLst/>
          </a:prstGeom>
        </p:spPr>
      </p:pic>
      <p:sp>
        <p:nvSpPr>
          <p:cNvPr id="6" name="TextBox 5">
            <a:extLst>
              <a:ext uri="{FF2B5EF4-FFF2-40B4-BE49-F238E27FC236}">
                <a16:creationId xmlns:a16="http://schemas.microsoft.com/office/drawing/2014/main" id="{A2F416A5-F0F6-41F9-8796-974E1C14689E}"/>
              </a:ext>
            </a:extLst>
          </p:cNvPr>
          <p:cNvSpPr txBox="1"/>
          <p:nvPr/>
        </p:nvSpPr>
        <p:spPr>
          <a:xfrm>
            <a:off x="2159000" y="4111189"/>
            <a:ext cx="2273300" cy="461665"/>
          </a:xfrm>
          <a:prstGeom prst="rect">
            <a:avLst/>
          </a:prstGeom>
          <a:noFill/>
        </p:spPr>
        <p:txBody>
          <a:bodyPr wrap="square" rtlCol="0">
            <a:spAutoFit/>
          </a:bodyPr>
          <a:lstStyle/>
          <a:p>
            <a:r>
              <a:rPr lang="en-US" sz="2400" b="1" dirty="0"/>
              <a:t>Programmers</a:t>
            </a:r>
          </a:p>
        </p:txBody>
      </p:sp>
      <p:sp>
        <p:nvSpPr>
          <p:cNvPr id="7" name="Right Arrow 6">
            <a:extLst>
              <a:ext uri="{FF2B5EF4-FFF2-40B4-BE49-F238E27FC236}">
                <a16:creationId xmlns:a16="http://schemas.microsoft.com/office/drawing/2014/main" id="{23B1B56B-A97D-4CA2-989D-5A564B39B438}"/>
              </a:ext>
            </a:extLst>
          </p:cNvPr>
          <p:cNvSpPr/>
          <p:nvPr/>
        </p:nvSpPr>
        <p:spPr>
          <a:xfrm>
            <a:off x="4432300" y="3060688"/>
            <a:ext cx="1727200" cy="4191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DB17F98-1CA0-4C4E-8ED1-6C35FA16314D}"/>
              </a:ext>
            </a:extLst>
          </p:cNvPr>
          <p:cNvSpPr txBox="1"/>
          <p:nvPr/>
        </p:nvSpPr>
        <p:spPr>
          <a:xfrm>
            <a:off x="4076700" y="2166192"/>
            <a:ext cx="2870200" cy="830997"/>
          </a:xfrm>
          <a:prstGeom prst="rect">
            <a:avLst/>
          </a:prstGeom>
          <a:noFill/>
        </p:spPr>
        <p:txBody>
          <a:bodyPr wrap="square" rtlCol="0">
            <a:spAutoFit/>
          </a:bodyPr>
          <a:lstStyle/>
          <a:p>
            <a:r>
              <a:rPr lang="en-US" sz="2400" b="1" i="1" dirty="0"/>
              <a:t>No longer need to worry about </a:t>
            </a:r>
          </a:p>
        </p:txBody>
      </p:sp>
      <p:sp>
        <p:nvSpPr>
          <p:cNvPr id="9" name="Left Brace 8">
            <a:extLst>
              <a:ext uri="{FF2B5EF4-FFF2-40B4-BE49-F238E27FC236}">
                <a16:creationId xmlns:a16="http://schemas.microsoft.com/office/drawing/2014/main" id="{2689C366-EFBF-4F4B-AAF0-843BF8B80FFA}"/>
              </a:ext>
            </a:extLst>
          </p:cNvPr>
          <p:cNvSpPr/>
          <p:nvPr/>
        </p:nvSpPr>
        <p:spPr>
          <a:xfrm>
            <a:off x="6362700" y="1551214"/>
            <a:ext cx="1079500" cy="35306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375B1E8F-8706-44E0-9B7D-E811F3E1EEAB}"/>
              </a:ext>
            </a:extLst>
          </p:cNvPr>
          <p:cNvSpPr txBox="1"/>
          <p:nvPr/>
        </p:nvSpPr>
        <p:spPr>
          <a:xfrm>
            <a:off x="7531100" y="1335195"/>
            <a:ext cx="2870200" cy="830997"/>
          </a:xfrm>
          <a:prstGeom prst="rect">
            <a:avLst/>
          </a:prstGeom>
          <a:noFill/>
        </p:spPr>
        <p:txBody>
          <a:bodyPr wrap="square" rtlCol="0">
            <a:spAutoFit/>
          </a:bodyPr>
          <a:lstStyle/>
          <a:p>
            <a:r>
              <a:rPr lang="en-US" sz="2400" b="1" dirty="0">
                <a:solidFill>
                  <a:srgbClr val="0000FF"/>
                </a:solidFill>
              </a:rPr>
              <a:t>Q: Where file is located? </a:t>
            </a:r>
          </a:p>
        </p:txBody>
      </p:sp>
      <p:sp>
        <p:nvSpPr>
          <p:cNvPr id="11" name="TextBox 10">
            <a:extLst>
              <a:ext uri="{FF2B5EF4-FFF2-40B4-BE49-F238E27FC236}">
                <a16:creationId xmlns:a16="http://schemas.microsoft.com/office/drawing/2014/main" id="{C94F70C5-2461-4D44-9683-1857E1246A6F}"/>
              </a:ext>
            </a:extLst>
          </p:cNvPr>
          <p:cNvSpPr txBox="1"/>
          <p:nvPr/>
        </p:nvSpPr>
        <p:spPr>
          <a:xfrm>
            <a:off x="7531100" y="2402115"/>
            <a:ext cx="2870200" cy="1200329"/>
          </a:xfrm>
          <a:prstGeom prst="rect">
            <a:avLst/>
          </a:prstGeom>
          <a:noFill/>
        </p:spPr>
        <p:txBody>
          <a:bodyPr wrap="square" rtlCol="0">
            <a:spAutoFit/>
          </a:bodyPr>
          <a:lstStyle/>
          <a:p>
            <a:r>
              <a:rPr lang="en-US" sz="2400" b="1" dirty="0">
                <a:solidFill>
                  <a:srgbClr val="0000FF"/>
                </a:solidFill>
              </a:rPr>
              <a:t>Q: How to handle failures &amp; data lost?</a:t>
            </a:r>
          </a:p>
        </p:txBody>
      </p:sp>
      <p:sp>
        <p:nvSpPr>
          <p:cNvPr id="12" name="TextBox 11">
            <a:extLst>
              <a:ext uri="{FF2B5EF4-FFF2-40B4-BE49-F238E27FC236}">
                <a16:creationId xmlns:a16="http://schemas.microsoft.com/office/drawing/2014/main" id="{0C21B50A-9165-4A0F-A4E0-14D4F2846142}"/>
              </a:ext>
            </a:extLst>
          </p:cNvPr>
          <p:cNvSpPr txBox="1"/>
          <p:nvPr/>
        </p:nvSpPr>
        <p:spPr>
          <a:xfrm>
            <a:off x="7531100" y="3423491"/>
            <a:ext cx="2870200" cy="830997"/>
          </a:xfrm>
          <a:prstGeom prst="rect">
            <a:avLst/>
          </a:prstGeom>
          <a:noFill/>
        </p:spPr>
        <p:txBody>
          <a:bodyPr wrap="square" rtlCol="0">
            <a:spAutoFit/>
          </a:bodyPr>
          <a:lstStyle/>
          <a:p>
            <a:r>
              <a:rPr lang="en-US" sz="2400" b="1" dirty="0">
                <a:solidFill>
                  <a:srgbClr val="0000FF"/>
                </a:solidFill>
              </a:rPr>
              <a:t>Q: How to divide computation? </a:t>
            </a:r>
          </a:p>
        </p:txBody>
      </p:sp>
      <p:sp>
        <p:nvSpPr>
          <p:cNvPr id="14" name="TextBox 13">
            <a:extLst>
              <a:ext uri="{FF2B5EF4-FFF2-40B4-BE49-F238E27FC236}">
                <a16:creationId xmlns:a16="http://schemas.microsoft.com/office/drawing/2014/main" id="{AA318BD3-A732-41E6-9521-4BDDF378C754}"/>
              </a:ext>
            </a:extLst>
          </p:cNvPr>
          <p:cNvSpPr txBox="1"/>
          <p:nvPr/>
        </p:nvSpPr>
        <p:spPr>
          <a:xfrm>
            <a:off x="7569200" y="4459514"/>
            <a:ext cx="2870200" cy="1200329"/>
          </a:xfrm>
          <a:prstGeom prst="rect">
            <a:avLst/>
          </a:prstGeom>
          <a:noFill/>
        </p:spPr>
        <p:txBody>
          <a:bodyPr wrap="square" rtlCol="0">
            <a:spAutoFit/>
          </a:bodyPr>
          <a:lstStyle/>
          <a:p>
            <a:r>
              <a:rPr lang="en-US" sz="2400" b="1" dirty="0">
                <a:solidFill>
                  <a:srgbClr val="0000FF"/>
                </a:solidFill>
              </a:rPr>
              <a:t>Q: How to program for scaling?</a:t>
            </a:r>
          </a:p>
        </p:txBody>
      </p:sp>
      <p:pic>
        <p:nvPicPr>
          <p:cNvPr id="15" name="Picture 14">
            <a:extLst>
              <a:ext uri="{FF2B5EF4-FFF2-40B4-BE49-F238E27FC236}">
                <a16:creationId xmlns:a16="http://schemas.microsoft.com/office/drawing/2014/main" id="{B11E3F18-C559-4F78-92AF-2578027D0C31}"/>
              </a:ext>
            </a:extLst>
          </p:cNvPr>
          <p:cNvPicPr>
            <a:picLocks noChangeAspect="1"/>
          </p:cNvPicPr>
          <p:nvPr/>
        </p:nvPicPr>
        <p:blipFill>
          <a:blip r:embed="rId5"/>
          <a:stretch>
            <a:fillRect/>
          </a:stretch>
        </p:blipFill>
        <p:spPr>
          <a:xfrm>
            <a:off x="4432300" y="3547753"/>
            <a:ext cx="1532080" cy="1025101"/>
          </a:xfrm>
          <a:prstGeom prst="rect">
            <a:avLst/>
          </a:prstGeom>
        </p:spPr>
      </p:pic>
    </p:spTree>
    <p:extLst>
      <p:ext uri="{BB962C8B-B14F-4D97-AF65-F5344CB8AC3E}">
        <p14:creationId xmlns:p14="http://schemas.microsoft.com/office/powerpoint/2010/main" val="21550175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Amazon Elastic MapReduce</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5" name="Content Placeholder 2">
            <a:extLst>
              <a:ext uri="{FF2B5EF4-FFF2-40B4-BE49-F238E27FC236}">
                <a16:creationId xmlns:a16="http://schemas.microsoft.com/office/drawing/2014/main" id="{E40F9B37-7774-4420-B92B-F63619D7288F}"/>
              </a:ext>
            </a:extLst>
          </p:cNvPr>
          <p:cNvSpPr txBox="1">
            <a:spLocks/>
          </p:cNvSpPr>
          <p:nvPr/>
        </p:nvSpPr>
        <p:spPr>
          <a:xfrm>
            <a:off x="918847" y="1550956"/>
            <a:ext cx="10058400" cy="4050792"/>
          </a:xfrm>
          <a:prstGeom prst="rect">
            <a:avLst/>
          </a:prstGeom>
        </p:spPr>
        <p:txBody>
          <a:bodyPr>
            <a:noAutofit/>
          </a:bodyPr>
          <a:lst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r>
              <a:rPr lang="en-US" altLang="en-US" sz="2400">
                <a:ea typeface="ＭＳ Ｐゴシック" panose="020B0600070205080204" pitchFamily="34" charset="-128"/>
              </a:rPr>
              <a:t>Provides a web-based interface and command-line tools for running Hadoop jobs on Amazon EC2</a:t>
            </a:r>
          </a:p>
          <a:p>
            <a:r>
              <a:rPr lang="en-US" altLang="en-US" sz="2400">
                <a:ea typeface="ＭＳ Ｐゴシック" panose="020B0600070205080204" pitchFamily="34" charset="-128"/>
              </a:rPr>
              <a:t>Data stored in Amazon S3</a:t>
            </a:r>
          </a:p>
          <a:p>
            <a:r>
              <a:rPr lang="en-US" altLang="en-US" sz="2400">
                <a:ea typeface="ＭＳ Ｐゴシック" panose="020B0600070205080204" pitchFamily="34" charset="-128"/>
              </a:rPr>
              <a:t>Monitors job and shuts down machines after use</a:t>
            </a:r>
          </a:p>
          <a:p>
            <a:r>
              <a:rPr lang="en-US" altLang="en-US" sz="2400">
                <a:ea typeface="ＭＳ Ｐゴシック" panose="020B0600070205080204" pitchFamily="34" charset="-128"/>
              </a:rPr>
              <a:t>Small extra charge on top of EC2 pricing</a:t>
            </a:r>
          </a:p>
          <a:p>
            <a:endParaRPr lang="en-US" altLang="en-US" sz="2400">
              <a:ea typeface="ＭＳ Ｐゴシック" panose="020B0600070205080204" pitchFamily="34" charset="-128"/>
            </a:endParaRPr>
          </a:p>
          <a:p>
            <a:endParaRPr lang="en-US" altLang="en-US" sz="2400">
              <a:ea typeface="ＭＳ Ｐゴシック" panose="020B0600070205080204" pitchFamily="34" charset="-128"/>
            </a:endParaRPr>
          </a:p>
          <a:p>
            <a:r>
              <a:rPr lang="en-US" altLang="en-US" sz="2400">
                <a:ea typeface="ＭＳ Ｐゴシック" panose="020B0600070205080204" pitchFamily="34" charset="-128"/>
              </a:rPr>
              <a:t>If you want more control over how you Hadoop runs, you can launch a Hadoop cluster on EC2 manually using the scripts in </a:t>
            </a:r>
            <a:r>
              <a:rPr lang="en-US" altLang="en-US" sz="2400">
                <a:latin typeface="Consolas" panose="020B0609020204030204" pitchFamily="49" charset="0"/>
                <a:ea typeface="ＭＳ Ｐゴシック" panose="020B0600070205080204" pitchFamily="34" charset="-128"/>
              </a:rPr>
              <a:t>src/contrib/ec2</a:t>
            </a:r>
            <a:endParaRPr lang="en-US" altLang="en-US" sz="2400" dirty="0">
              <a:latin typeface="Consolas" panose="020B0609020204030204" pitchFamily="49" charset="0"/>
              <a:ea typeface="ＭＳ Ｐゴシック" panose="020B0600070205080204" pitchFamily="34" charset="-128"/>
            </a:endParaRPr>
          </a:p>
        </p:txBody>
      </p:sp>
    </p:spTree>
    <p:extLst>
      <p:ext uri="{BB962C8B-B14F-4D97-AF65-F5344CB8AC3E}">
        <p14:creationId xmlns:p14="http://schemas.microsoft.com/office/powerpoint/2010/main" val="11953187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3200" b="1" i="0" u="none" strike="noStrike" kern="1200" cap="none" spc="0" normalizeH="0" baseline="0" noProof="0" dirty="0">
                <a:ln>
                  <a:noFill/>
                </a:ln>
                <a:solidFill>
                  <a:srgbClr val="604878"/>
                </a:solidFill>
                <a:effectLst/>
                <a:uLnTx/>
                <a:uFillTx/>
                <a:latin typeface="Raleway"/>
                <a:cs typeface="Times" pitchFamily="18" charset="0"/>
              </a:rPr>
              <a:t>Elastic MapReduce Workflow</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pic>
        <p:nvPicPr>
          <p:cNvPr id="5" name="Content Placeholder 3" descr="Picture 1.png">
            <a:extLst>
              <a:ext uri="{FF2B5EF4-FFF2-40B4-BE49-F238E27FC236}">
                <a16:creationId xmlns:a16="http://schemas.microsoft.com/office/drawing/2014/main" id="{C744B397-D732-490D-B877-79DB0B4F9564}"/>
              </a:ext>
            </a:extLst>
          </p:cNvPr>
          <p:cNvPicPr>
            <a:picLocks noChangeAspect="1"/>
          </p:cNvPicPr>
          <p:nvPr/>
        </p:nvPicPr>
        <p:blipFill>
          <a:blip r:embed="rId4">
            <a:extLst>
              <a:ext uri="{28A0092B-C50C-407E-A947-70E740481C1C}">
                <a14:useLocalDpi xmlns:a14="http://schemas.microsoft.com/office/drawing/2010/main" val="0"/>
              </a:ext>
            </a:extLst>
          </a:blip>
          <a:srcRect t="-3381" b="-3381"/>
          <a:stretch>
            <a:fillRect/>
          </a:stretch>
        </p:blipFill>
        <p:spPr>
          <a:xfrm>
            <a:off x="868379" y="1003405"/>
            <a:ext cx="10285035" cy="5556786"/>
          </a:xfrm>
          <a:prstGeom prst="rect">
            <a:avLst/>
          </a:prstGeom>
        </p:spPr>
      </p:pic>
    </p:spTree>
    <p:extLst>
      <p:ext uri="{BB962C8B-B14F-4D97-AF65-F5344CB8AC3E}">
        <p14:creationId xmlns:p14="http://schemas.microsoft.com/office/powerpoint/2010/main" val="4180974339"/>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Elastic MapReduce Workflow</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pic>
        <p:nvPicPr>
          <p:cNvPr id="5" name="Content Placeholder 3" descr="Picture 3.png">
            <a:extLst>
              <a:ext uri="{FF2B5EF4-FFF2-40B4-BE49-F238E27FC236}">
                <a16:creationId xmlns:a16="http://schemas.microsoft.com/office/drawing/2014/main" id="{120CE630-7DC5-475F-AD35-CE77D6D72BA2}"/>
              </a:ext>
            </a:extLst>
          </p:cNvPr>
          <p:cNvPicPr>
            <a:picLocks noChangeAspect="1"/>
          </p:cNvPicPr>
          <p:nvPr/>
        </p:nvPicPr>
        <p:blipFill>
          <a:blip r:embed="rId4">
            <a:extLst>
              <a:ext uri="{28A0092B-C50C-407E-A947-70E740481C1C}">
                <a14:useLocalDpi xmlns:a14="http://schemas.microsoft.com/office/drawing/2010/main" val="0"/>
              </a:ext>
            </a:extLst>
          </a:blip>
          <a:srcRect t="-6311" b="-6311"/>
          <a:stretch>
            <a:fillRect/>
          </a:stretch>
        </p:blipFill>
        <p:spPr>
          <a:xfrm>
            <a:off x="1853967" y="1176541"/>
            <a:ext cx="8414158" cy="5575453"/>
          </a:xfrm>
          <a:prstGeom prst="rect">
            <a:avLst/>
          </a:prstGeom>
        </p:spPr>
      </p:pic>
    </p:spTree>
    <p:extLst>
      <p:ext uri="{BB962C8B-B14F-4D97-AF65-F5344CB8AC3E}">
        <p14:creationId xmlns:p14="http://schemas.microsoft.com/office/powerpoint/2010/main" val="1208246546"/>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Elastic MapReduce Workflow</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pic>
        <p:nvPicPr>
          <p:cNvPr id="5" name="Content Placeholder 3" descr="Picture 2.png">
            <a:extLst>
              <a:ext uri="{FF2B5EF4-FFF2-40B4-BE49-F238E27FC236}">
                <a16:creationId xmlns:a16="http://schemas.microsoft.com/office/drawing/2014/main" id="{BA0852A6-D1DD-4B45-A3FB-90F699B63D6C}"/>
              </a:ext>
            </a:extLst>
          </p:cNvPr>
          <p:cNvPicPr>
            <a:picLocks noChangeAspect="1"/>
          </p:cNvPicPr>
          <p:nvPr/>
        </p:nvPicPr>
        <p:blipFill>
          <a:blip r:embed="rId4">
            <a:extLst>
              <a:ext uri="{28A0092B-C50C-407E-A947-70E740481C1C}">
                <a14:useLocalDpi xmlns:a14="http://schemas.microsoft.com/office/drawing/2010/main" val="0"/>
              </a:ext>
            </a:extLst>
          </a:blip>
          <a:srcRect t="-21609" b="-21609"/>
          <a:stretch>
            <a:fillRect/>
          </a:stretch>
        </p:blipFill>
        <p:spPr>
          <a:xfrm>
            <a:off x="1710199" y="1003402"/>
            <a:ext cx="8389883" cy="5380619"/>
          </a:xfrm>
          <a:prstGeom prst="rect">
            <a:avLst/>
          </a:prstGeom>
        </p:spPr>
      </p:pic>
    </p:spTree>
    <p:extLst>
      <p:ext uri="{BB962C8B-B14F-4D97-AF65-F5344CB8AC3E}">
        <p14:creationId xmlns:p14="http://schemas.microsoft.com/office/powerpoint/2010/main" val="3821767839"/>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Elastic MapReduce Workflow</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pic>
        <p:nvPicPr>
          <p:cNvPr id="5" name="Content Placeholder 5" descr="Picture 5.png">
            <a:extLst>
              <a:ext uri="{FF2B5EF4-FFF2-40B4-BE49-F238E27FC236}">
                <a16:creationId xmlns:a16="http://schemas.microsoft.com/office/drawing/2014/main" id="{39D792E0-5A17-47FE-9AC1-D582DABD90BA}"/>
              </a:ext>
            </a:extLst>
          </p:cNvPr>
          <p:cNvPicPr>
            <a:picLocks noChangeAspect="1"/>
          </p:cNvPicPr>
          <p:nvPr/>
        </p:nvPicPr>
        <p:blipFill>
          <a:blip r:embed="rId4">
            <a:extLst>
              <a:ext uri="{28A0092B-C50C-407E-A947-70E740481C1C}">
                <a14:useLocalDpi xmlns:a14="http://schemas.microsoft.com/office/drawing/2010/main" val="0"/>
              </a:ext>
            </a:extLst>
          </a:blip>
          <a:srcRect l="-3526" r="-3526"/>
          <a:stretch>
            <a:fillRect/>
          </a:stretch>
        </p:blipFill>
        <p:spPr>
          <a:xfrm>
            <a:off x="1377074" y="1231419"/>
            <a:ext cx="9443948" cy="4867043"/>
          </a:xfrm>
          <a:prstGeom prst="rect">
            <a:avLst/>
          </a:prstGeom>
        </p:spPr>
      </p:pic>
    </p:spTree>
    <p:extLst>
      <p:ext uri="{BB962C8B-B14F-4D97-AF65-F5344CB8AC3E}">
        <p14:creationId xmlns:p14="http://schemas.microsoft.com/office/powerpoint/2010/main" val="215231480"/>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33331" y="204144"/>
            <a:ext cx="6611413"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3200" b="1" dirty="0">
                <a:solidFill>
                  <a:srgbClr val="604878"/>
                </a:solidFill>
                <a:latin typeface="Raleway"/>
              </a:rPr>
              <a:t>Benchmarks</a:t>
            </a:r>
            <a:endParaRPr kumimoji="0" lang="en-US" sz="3200" b="0" i="0" u="none" strike="noStrike" kern="1200" cap="none" spc="0" normalizeH="0" baseline="0" noProof="0" dirty="0">
              <a:ln>
                <a:noFill/>
              </a:ln>
              <a:solidFill>
                <a:srgbClr val="604878"/>
              </a:solidFill>
              <a:effectLst/>
              <a:uLnTx/>
              <a:uFillTx/>
              <a:latin typeface="Raleway"/>
              <a:cs typeface="Times" pitchFamily="18" charset="0"/>
            </a:endParaRPr>
          </a:p>
        </p:txBody>
      </p:sp>
      <p:pic>
        <p:nvPicPr>
          <p:cNvPr id="4" name="Picture 3">
            <a:extLst>
              <a:ext uri="{FF2B5EF4-FFF2-40B4-BE49-F238E27FC236}">
                <a16:creationId xmlns:a16="http://schemas.microsoft.com/office/drawing/2014/main" id="{7A20542A-A8E9-4744-84A7-D7A3D9B60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5" name="Content Placeholder 2">
            <a:extLst>
              <a:ext uri="{FF2B5EF4-FFF2-40B4-BE49-F238E27FC236}">
                <a16:creationId xmlns:a16="http://schemas.microsoft.com/office/drawing/2014/main" id="{0A0BC4FB-1F25-48E9-813D-7D3C17128BF4}"/>
              </a:ext>
            </a:extLst>
          </p:cNvPr>
          <p:cNvSpPr txBox="1">
            <a:spLocks/>
          </p:cNvSpPr>
          <p:nvPr/>
        </p:nvSpPr>
        <p:spPr>
          <a:xfrm>
            <a:off x="1117719" y="1140903"/>
            <a:ext cx="10058400" cy="5360565"/>
          </a:xfrm>
          <a:prstGeom prst="rect">
            <a:avLst/>
          </a:prstGeom>
        </p:spPr>
        <p:txBody>
          <a:bodyPr>
            <a:normAutofit/>
          </a:bodyPr>
          <a:lst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pPr>
              <a:lnSpc>
                <a:spcPct val="100000"/>
              </a:lnSpc>
            </a:pPr>
            <a:r>
              <a:rPr lang="en-US" altLang="en-US" sz="2400" b="1"/>
              <a:t>Design Quantitative Benchmarks</a:t>
            </a:r>
          </a:p>
          <a:p>
            <a:pPr lvl="1">
              <a:lnSpc>
                <a:spcPct val="100000"/>
              </a:lnSpc>
            </a:pPr>
            <a:r>
              <a:rPr lang="en-US" altLang="en-US" sz="2400"/>
              <a:t>Measure Hadoop’s fault tolerance</a:t>
            </a:r>
          </a:p>
          <a:p>
            <a:pPr lvl="1">
              <a:lnSpc>
                <a:spcPct val="100000"/>
              </a:lnSpc>
            </a:pPr>
            <a:r>
              <a:rPr lang="en-US" altLang="en-US" sz="2400"/>
              <a:t>Measure Hive’s schema flexibility</a:t>
            </a:r>
          </a:p>
          <a:p>
            <a:pPr lvl="1">
              <a:lnSpc>
                <a:spcPct val="100000"/>
              </a:lnSpc>
            </a:pPr>
            <a:r>
              <a:rPr lang="en-GB" altLang="en-US" sz="2400"/>
              <a:t>TestDFSIO, </a:t>
            </a:r>
          </a:p>
          <a:p>
            <a:pPr lvl="1">
              <a:lnSpc>
                <a:spcPct val="100000"/>
              </a:lnSpc>
            </a:pPr>
            <a:r>
              <a:rPr lang="en-GB" altLang="en-US" sz="2400"/>
              <a:t>TeraSort,</a:t>
            </a:r>
          </a:p>
          <a:p>
            <a:pPr lvl="1">
              <a:lnSpc>
                <a:spcPct val="100000"/>
              </a:lnSpc>
            </a:pPr>
            <a:r>
              <a:rPr lang="en-GB" altLang="en-US" sz="2400"/>
              <a:t> NNBench (NameNode Benchmark) </a:t>
            </a:r>
          </a:p>
          <a:p>
            <a:pPr lvl="1">
              <a:lnSpc>
                <a:spcPct val="100000"/>
              </a:lnSpc>
            </a:pPr>
            <a:r>
              <a:rPr lang="en-GB" altLang="en-US" sz="2400"/>
              <a:t>MRBench (Mapreduce Benchmark)</a:t>
            </a:r>
            <a:endParaRPr lang="en-US" altLang="en-US" sz="2400"/>
          </a:p>
          <a:p>
            <a:pPr>
              <a:lnSpc>
                <a:spcPct val="100000"/>
              </a:lnSpc>
            </a:pPr>
            <a:r>
              <a:rPr lang="en-US" altLang="en-US" sz="2400" b="1"/>
              <a:t>Compare above benchmark results</a:t>
            </a:r>
          </a:p>
          <a:p>
            <a:pPr lvl="1">
              <a:lnSpc>
                <a:spcPct val="100000"/>
              </a:lnSpc>
            </a:pPr>
            <a:r>
              <a:rPr lang="en-US" altLang="en-US" sz="2400"/>
              <a:t>with RDBMS</a:t>
            </a:r>
          </a:p>
          <a:p>
            <a:pPr lvl="1">
              <a:lnSpc>
                <a:spcPct val="100000"/>
              </a:lnSpc>
            </a:pPr>
            <a:r>
              <a:rPr lang="en-US" altLang="en-US" sz="2400"/>
              <a:t>with data programming models</a:t>
            </a:r>
          </a:p>
          <a:p>
            <a:pPr marL="274320" lvl="1" indent="0">
              <a:lnSpc>
                <a:spcPct val="100000"/>
              </a:lnSpc>
              <a:buFont typeface="Arial"/>
              <a:buNone/>
            </a:pPr>
            <a:endParaRPr lang="en-US" altLang="en-US" sz="2400" dirty="0"/>
          </a:p>
        </p:txBody>
      </p:sp>
    </p:spTree>
    <p:extLst>
      <p:ext uri="{BB962C8B-B14F-4D97-AF65-F5344CB8AC3E}">
        <p14:creationId xmlns:p14="http://schemas.microsoft.com/office/powerpoint/2010/main" val="3859163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2ADE01-946F-4052-90AD-2BE245388AA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71694" y="193203"/>
            <a:ext cx="2798898" cy="975672"/>
          </a:xfrm>
          <a:prstGeom prst="rect">
            <a:avLst/>
          </a:prstGeom>
        </p:spPr>
      </p:pic>
      <p:grpSp>
        <p:nvGrpSpPr>
          <p:cNvPr id="11" name="Group 10">
            <a:extLst>
              <a:ext uri="{FF2B5EF4-FFF2-40B4-BE49-F238E27FC236}">
                <a16:creationId xmlns:a16="http://schemas.microsoft.com/office/drawing/2014/main" id="{1B9B9199-166E-4BFD-9B85-5CA80213BE93}"/>
              </a:ext>
            </a:extLst>
          </p:cNvPr>
          <p:cNvGrpSpPr/>
          <p:nvPr/>
        </p:nvGrpSpPr>
        <p:grpSpPr>
          <a:xfrm>
            <a:off x="1233192" y="2207553"/>
            <a:ext cx="9697359" cy="4111463"/>
            <a:chOff x="591670" y="2090218"/>
            <a:chExt cx="10675867" cy="4526327"/>
          </a:xfrm>
        </p:grpSpPr>
        <p:pic>
          <p:nvPicPr>
            <p:cNvPr id="12" name="Picture 11">
              <a:extLst>
                <a:ext uri="{FF2B5EF4-FFF2-40B4-BE49-F238E27FC236}">
                  <a16:creationId xmlns:a16="http://schemas.microsoft.com/office/drawing/2014/main" id="{8792E514-88A8-44EC-8F50-1004CFC1F2BD}"/>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3663" b="10935"/>
            <a:stretch/>
          </p:blipFill>
          <p:spPr>
            <a:xfrm>
              <a:off x="591670" y="2090218"/>
              <a:ext cx="10652248" cy="4526327"/>
            </a:xfrm>
            <a:prstGeom prst="rect">
              <a:avLst/>
            </a:prstGeom>
          </p:spPr>
        </p:pic>
        <p:sp>
          <p:nvSpPr>
            <p:cNvPr id="13" name="TextBox 12">
              <a:extLst>
                <a:ext uri="{FF2B5EF4-FFF2-40B4-BE49-F238E27FC236}">
                  <a16:creationId xmlns:a16="http://schemas.microsoft.com/office/drawing/2014/main" id="{95982313-48B0-4D9B-8370-9FF41CF8F19E}"/>
                </a:ext>
              </a:extLst>
            </p:cNvPr>
            <p:cNvSpPr txBox="1"/>
            <p:nvPr/>
          </p:nvSpPr>
          <p:spPr>
            <a:xfrm>
              <a:off x="6880642" y="2451478"/>
              <a:ext cx="2973963" cy="406599"/>
            </a:xfrm>
            <a:prstGeom prst="rect">
              <a:avLst/>
            </a:prstGeom>
            <a:noFill/>
          </p:spPr>
          <p:txBody>
            <a:bodyPr wrap="none" rtlCol="0">
              <a:spAutoFit/>
            </a:bodyPr>
            <a:lstStyle/>
            <a:p>
              <a:pPr defTabSz="914377"/>
              <a:r>
                <a:rPr lang="en-US" b="1" dirty="0">
                  <a:solidFill>
                    <a:srgbClr val="F07F09"/>
                  </a:solidFill>
                  <a:latin typeface="Raleway"/>
                </a:rPr>
                <a:t>India: +91-7022374614</a:t>
              </a:r>
            </a:p>
          </p:txBody>
        </p:sp>
        <p:sp>
          <p:nvSpPr>
            <p:cNvPr id="14" name="TextBox 13">
              <a:extLst>
                <a:ext uri="{FF2B5EF4-FFF2-40B4-BE49-F238E27FC236}">
                  <a16:creationId xmlns:a16="http://schemas.microsoft.com/office/drawing/2014/main" id="{AF0135DA-139D-4BD1-8B64-8F332204EF55}"/>
                </a:ext>
              </a:extLst>
            </p:cNvPr>
            <p:cNvSpPr txBox="1"/>
            <p:nvPr/>
          </p:nvSpPr>
          <p:spPr>
            <a:xfrm>
              <a:off x="6880643" y="3152473"/>
              <a:ext cx="4161288" cy="406599"/>
            </a:xfrm>
            <a:prstGeom prst="rect">
              <a:avLst/>
            </a:prstGeom>
            <a:noFill/>
          </p:spPr>
          <p:txBody>
            <a:bodyPr wrap="none" rtlCol="0">
              <a:spAutoFit/>
            </a:bodyPr>
            <a:lstStyle/>
            <a:p>
              <a:pPr defTabSz="914377"/>
              <a:r>
                <a:rPr lang="en-US" b="1" dirty="0">
                  <a:solidFill>
                    <a:srgbClr val="F07F09"/>
                  </a:solidFill>
                  <a:latin typeface="Raleway"/>
                </a:rPr>
                <a:t>US: 1-800-216-8930 (TOLL FREE)</a:t>
              </a:r>
            </a:p>
          </p:txBody>
        </p:sp>
        <p:sp>
          <p:nvSpPr>
            <p:cNvPr id="15" name="TextBox 14">
              <a:extLst>
                <a:ext uri="{FF2B5EF4-FFF2-40B4-BE49-F238E27FC236}">
                  <a16:creationId xmlns:a16="http://schemas.microsoft.com/office/drawing/2014/main" id="{C5F3A766-3167-4485-A3B1-18C2C60B1D16}"/>
                </a:ext>
              </a:extLst>
            </p:cNvPr>
            <p:cNvSpPr txBox="1"/>
            <p:nvPr/>
          </p:nvSpPr>
          <p:spPr>
            <a:xfrm>
              <a:off x="6880642" y="4099242"/>
              <a:ext cx="3175144" cy="406599"/>
            </a:xfrm>
            <a:prstGeom prst="rect">
              <a:avLst/>
            </a:prstGeom>
            <a:noFill/>
          </p:spPr>
          <p:txBody>
            <a:bodyPr wrap="none" rtlCol="0">
              <a:spAutoFit/>
            </a:bodyPr>
            <a:lstStyle/>
            <a:p>
              <a:pPr defTabSz="914377"/>
              <a:r>
                <a:rPr lang="en-US" b="1" dirty="0">
                  <a:solidFill>
                    <a:srgbClr val="7671B3"/>
                  </a:solidFill>
                  <a:latin typeface="Raleway"/>
                </a:rPr>
                <a:t>support@intellipaat.com</a:t>
              </a:r>
            </a:p>
          </p:txBody>
        </p:sp>
        <p:sp>
          <p:nvSpPr>
            <p:cNvPr id="16" name="TextBox 15">
              <a:extLst>
                <a:ext uri="{FF2B5EF4-FFF2-40B4-BE49-F238E27FC236}">
                  <a16:creationId xmlns:a16="http://schemas.microsoft.com/office/drawing/2014/main" id="{15A40A4E-660A-4A32-ADAE-5CA538731B75}"/>
                </a:ext>
              </a:extLst>
            </p:cNvPr>
            <p:cNvSpPr txBox="1"/>
            <p:nvPr/>
          </p:nvSpPr>
          <p:spPr>
            <a:xfrm>
              <a:off x="6880643" y="5486326"/>
              <a:ext cx="4386894" cy="406599"/>
            </a:xfrm>
            <a:prstGeom prst="rect">
              <a:avLst/>
            </a:prstGeom>
            <a:noFill/>
          </p:spPr>
          <p:txBody>
            <a:bodyPr wrap="none" rtlCol="0">
              <a:spAutoFit/>
            </a:bodyPr>
            <a:lstStyle/>
            <a:p>
              <a:pPr defTabSz="914377"/>
              <a:r>
                <a:rPr lang="en-US" b="1" dirty="0">
                  <a:solidFill>
                    <a:srgbClr val="3C8478"/>
                  </a:solidFill>
                  <a:latin typeface="Raleway"/>
                </a:rPr>
                <a:t>24/7 Chat with Our Course Advisor</a:t>
              </a:r>
            </a:p>
          </p:txBody>
        </p:sp>
      </p:grpSp>
      <p:sp>
        <p:nvSpPr>
          <p:cNvPr id="2" name="Rectangle 1">
            <a:extLst>
              <a:ext uri="{FF2B5EF4-FFF2-40B4-BE49-F238E27FC236}">
                <a16:creationId xmlns:a16="http://schemas.microsoft.com/office/drawing/2014/main" id="{7F46E37F-F5FE-4E77-861B-7598F9BF118F}"/>
              </a:ext>
            </a:extLst>
          </p:cNvPr>
          <p:cNvSpPr/>
          <p:nvPr/>
        </p:nvSpPr>
        <p:spPr>
          <a:xfrm>
            <a:off x="9668539" y="14177"/>
            <a:ext cx="2509284" cy="1165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endParaRPr>
          </a:p>
        </p:txBody>
      </p:sp>
      <p:pic>
        <p:nvPicPr>
          <p:cNvPr id="17" name="Picture 16">
            <a:extLst>
              <a:ext uri="{FF2B5EF4-FFF2-40B4-BE49-F238E27FC236}">
                <a16:creationId xmlns:a16="http://schemas.microsoft.com/office/drawing/2014/main" id="{9DE0DEC8-A07E-428E-BF20-1DEB474E60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7523" y="766974"/>
            <a:ext cx="5876952" cy="2098912"/>
          </a:xfrm>
          <a:prstGeom prst="rect">
            <a:avLst/>
          </a:prstGeom>
        </p:spPr>
      </p:pic>
      <p:sp>
        <p:nvSpPr>
          <p:cNvPr id="20" name="Rectangle 19">
            <a:extLst>
              <a:ext uri="{FF2B5EF4-FFF2-40B4-BE49-F238E27FC236}">
                <a16:creationId xmlns:a16="http://schemas.microsoft.com/office/drawing/2014/main" id="{CF0537CC-0918-444C-BF7F-5E2F95A0A527}"/>
              </a:ext>
            </a:extLst>
          </p:cNvPr>
          <p:cNvSpPr/>
          <p:nvPr/>
        </p:nvSpPr>
        <p:spPr>
          <a:xfrm>
            <a:off x="8801100" y="6486525"/>
            <a:ext cx="3257550" cy="238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444014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E28CD4-87CD-49D1-94D9-B2C4190AE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5" name="Text Placeholder 3">
            <a:extLst>
              <a:ext uri="{FF2B5EF4-FFF2-40B4-BE49-F238E27FC236}">
                <a16:creationId xmlns:a16="http://schemas.microsoft.com/office/drawing/2014/main" id="{B7FFB71D-1B7F-4863-BCFC-32F038329EAE}"/>
              </a:ext>
            </a:extLst>
          </p:cNvPr>
          <p:cNvSpPr txBox="1">
            <a:spLocks/>
          </p:cNvSpPr>
          <p:nvPr/>
        </p:nvSpPr>
        <p:spPr>
          <a:xfrm>
            <a:off x="450509" y="227295"/>
            <a:ext cx="8656657"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2800" b="1" i="0" u="none" strike="noStrike" kern="1200" cap="none" spc="0" normalizeH="0" baseline="0" noProof="0" dirty="0">
                <a:ln>
                  <a:noFill/>
                </a:ln>
                <a:solidFill>
                  <a:srgbClr val="604878"/>
                </a:solidFill>
                <a:effectLst/>
                <a:uLnTx/>
                <a:uFillTx/>
                <a:latin typeface="Raleway Light"/>
              </a:rPr>
              <a:t>Data is Everywhere</a:t>
            </a:r>
          </a:p>
        </p:txBody>
      </p:sp>
      <p:pic>
        <p:nvPicPr>
          <p:cNvPr id="10" name="Picture 2" descr="The Best Smart Jewelry in 2021">
            <a:extLst>
              <a:ext uri="{FF2B5EF4-FFF2-40B4-BE49-F238E27FC236}">
                <a16:creationId xmlns:a16="http://schemas.microsoft.com/office/drawing/2014/main" id="{74A253F4-67CC-4E41-9DC9-908FE25CA0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5388" y="2309753"/>
            <a:ext cx="1465636" cy="146563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Smart Bracelet Images, Stock Photos &amp;amp; Vectors | Shutterstock">
            <a:extLst>
              <a:ext uri="{FF2B5EF4-FFF2-40B4-BE49-F238E27FC236}">
                <a16:creationId xmlns:a16="http://schemas.microsoft.com/office/drawing/2014/main" id="{95E44740-448E-4AD5-BAF0-4C5A77CAEB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1187" b="15924"/>
          <a:stretch/>
        </p:blipFill>
        <p:spPr bwMode="auto">
          <a:xfrm>
            <a:off x="2558204" y="1550938"/>
            <a:ext cx="2056442" cy="24644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oT shoes can adapt to individual users and be controlled via a smartphone  - The Manufacturer">
            <a:extLst>
              <a:ext uri="{FF2B5EF4-FFF2-40B4-BE49-F238E27FC236}">
                <a16:creationId xmlns:a16="http://schemas.microsoft.com/office/drawing/2014/main" id="{5CFB7FA4-FABB-4B8A-8C2C-E00AAE8A2B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0183" y="4786566"/>
            <a:ext cx="3338844" cy="190536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Uber Green - Sustainable Rides in Electric Vehicles on Uber in London">
            <a:extLst>
              <a:ext uri="{FF2B5EF4-FFF2-40B4-BE49-F238E27FC236}">
                <a16:creationId xmlns:a16="http://schemas.microsoft.com/office/drawing/2014/main" id="{2082E434-1A9E-42BD-B2F1-284F9C6387DE}"/>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1702" r="11527"/>
          <a:stretch/>
        </p:blipFill>
        <p:spPr bwMode="auto">
          <a:xfrm>
            <a:off x="6096000" y="1746429"/>
            <a:ext cx="1670420" cy="290200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40E928A0-9FA8-445E-B63B-38329B31ACF7}"/>
              </a:ext>
            </a:extLst>
          </p:cNvPr>
          <p:cNvPicPr>
            <a:picLocks noChangeAspect="1"/>
          </p:cNvPicPr>
          <p:nvPr/>
        </p:nvPicPr>
        <p:blipFill>
          <a:blip r:embed="rId8"/>
          <a:stretch>
            <a:fillRect/>
          </a:stretch>
        </p:blipFill>
        <p:spPr>
          <a:xfrm>
            <a:off x="7851786" y="1802751"/>
            <a:ext cx="3747678" cy="2424692"/>
          </a:xfrm>
          <a:prstGeom prst="rect">
            <a:avLst/>
          </a:prstGeom>
        </p:spPr>
      </p:pic>
      <p:sp>
        <p:nvSpPr>
          <p:cNvPr id="22" name="TextBox 21">
            <a:extLst>
              <a:ext uri="{FF2B5EF4-FFF2-40B4-BE49-F238E27FC236}">
                <a16:creationId xmlns:a16="http://schemas.microsoft.com/office/drawing/2014/main" id="{339A9BB4-9D51-4A8E-8DBC-697BB68A3F92}"/>
              </a:ext>
            </a:extLst>
          </p:cNvPr>
          <p:cNvSpPr txBox="1"/>
          <p:nvPr/>
        </p:nvSpPr>
        <p:spPr>
          <a:xfrm>
            <a:off x="7976122" y="4267791"/>
            <a:ext cx="421587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Smart car generates 20 TB data per day.</a:t>
            </a:r>
          </a:p>
        </p:txBody>
      </p:sp>
      <p:pic>
        <p:nvPicPr>
          <p:cNvPr id="23" name="Picture 6" descr="Amazon Echo Echo Dot 3rd Generation Charcoal - Office Depot">
            <a:extLst>
              <a:ext uri="{FF2B5EF4-FFF2-40B4-BE49-F238E27FC236}">
                <a16:creationId xmlns:a16="http://schemas.microsoft.com/office/drawing/2014/main" id="{CA720937-F406-4295-A1FD-6CF9D034DE6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9912" b="19913"/>
          <a:stretch/>
        </p:blipFill>
        <p:spPr bwMode="auto">
          <a:xfrm>
            <a:off x="8330298" y="4832135"/>
            <a:ext cx="2329453" cy="1867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570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E28CD4-87CD-49D1-94D9-B2C4190AE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2" y="113987"/>
            <a:ext cx="5435600" cy="762000"/>
          </a:xfrm>
          <a:prstGeom prst="rect">
            <a:avLst/>
          </a:prstGeom>
        </p:spPr>
      </p:pic>
      <p:sp>
        <p:nvSpPr>
          <p:cNvPr id="5" name="Text Placeholder 3">
            <a:extLst>
              <a:ext uri="{FF2B5EF4-FFF2-40B4-BE49-F238E27FC236}">
                <a16:creationId xmlns:a16="http://schemas.microsoft.com/office/drawing/2014/main" id="{B7FFB71D-1B7F-4863-BCFC-32F038329EAE}"/>
              </a:ext>
            </a:extLst>
          </p:cNvPr>
          <p:cNvSpPr txBox="1">
            <a:spLocks/>
          </p:cNvSpPr>
          <p:nvPr/>
        </p:nvSpPr>
        <p:spPr>
          <a:xfrm>
            <a:off x="450509" y="227295"/>
            <a:ext cx="8656657" cy="769275"/>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2800" b="1" i="0" u="none" strike="noStrike" kern="1200" cap="none" spc="0" normalizeH="0" baseline="0" noProof="0" dirty="0">
                <a:ln>
                  <a:noFill/>
                </a:ln>
                <a:solidFill>
                  <a:srgbClr val="604878"/>
                </a:solidFill>
                <a:effectLst/>
                <a:uLnTx/>
                <a:uFillTx/>
                <a:latin typeface="Raleway Light"/>
              </a:rPr>
              <a:t>Data is Everywhere</a:t>
            </a:r>
          </a:p>
        </p:txBody>
      </p:sp>
      <p:pic>
        <p:nvPicPr>
          <p:cNvPr id="12" name="Picture 2" descr="The Best Smart Jewelry in 2021">
            <a:extLst>
              <a:ext uri="{FF2B5EF4-FFF2-40B4-BE49-F238E27FC236}">
                <a16:creationId xmlns:a16="http://schemas.microsoft.com/office/drawing/2014/main" id="{9CD75569-5D4E-48BA-8024-BD7E266C0D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726" y="5193363"/>
            <a:ext cx="1305210" cy="13052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Smart Bracelet Images, Stock Photos &amp;amp; Vectors | Shutterstock">
            <a:extLst>
              <a:ext uri="{FF2B5EF4-FFF2-40B4-BE49-F238E27FC236}">
                <a16:creationId xmlns:a16="http://schemas.microsoft.com/office/drawing/2014/main" id="{DBED462E-6E27-42B7-936C-FAE4850337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1187" b="15924"/>
          <a:stretch/>
        </p:blipFill>
        <p:spPr bwMode="auto">
          <a:xfrm>
            <a:off x="2512868" y="4704689"/>
            <a:ext cx="1690441" cy="202586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Uber Green - Sustainable Rides in Electric Vehicles on Uber in London">
            <a:extLst>
              <a:ext uri="{FF2B5EF4-FFF2-40B4-BE49-F238E27FC236}">
                <a16:creationId xmlns:a16="http://schemas.microsoft.com/office/drawing/2014/main" id="{8B858660-6475-4B82-8A07-186804FA2B7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1702" r="11527"/>
          <a:stretch/>
        </p:blipFill>
        <p:spPr bwMode="auto">
          <a:xfrm>
            <a:off x="6096000" y="1746429"/>
            <a:ext cx="1670420" cy="29020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0180CA60-FB1E-4608-8040-1B765A35D9F9}"/>
              </a:ext>
            </a:extLst>
          </p:cNvPr>
          <p:cNvPicPr>
            <a:picLocks noChangeAspect="1"/>
          </p:cNvPicPr>
          <p:nvPr/>
        </p:nvPicPr>
        <p:blipFill>
          <a:blip r:embed="rId7"/>
          <a:stretch>
            <a:fillRect/>
          </a:stretch>
        </p:blipFill>
        <p:spPr>
          <a:xfrm>
            <a:off x="7851786" y="1802751"/>
            <a:ext cx="3747678" cy="2424692"/>
          </a:xfrm>
          <a:prstGeom prst="rect">
            <a:avLst/>
          </a:prstGeom>
        </p:spPr>
      </p:pic>
      <p:sp>
        <p:nvSpPr>
          <p:cNvPr id="19" name="TextBox 18">
            <a:extLst>
              <a:ext uri="{FF2B5EF4-FFF2-40B4-BE49-F238E27FC236}">
                <a16:creationId xmlns:a16="http://schemas.microsoft.com/office/drawing/2014/main" id="{A50F8F6F-6E73-4334-8969-00D0FFD64F37}"/>
              </a:ext>
            </a:extLst>
          </p:cNvPr>
          <p:cNvSpPr txBox="1"/>
          <p:nvPr/>
        </p:nvSpPr>
        <p:spPr>
          <a:xfrm>
            <a:off x="7976122" y="4267791"/>
            <a:ext cx="421587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Smart car generates 20 TB data per day.</a:t>
            </a:r>
          </a:p>
        </p:txBody>
      </p:sp>
      <p:sp>
        <p:nvSpPr>
          <p:cNvPr id="24" name="TextBox 23">
            <a:extLst>
              <a:ext uri="{FF2B5EF4-FFF2-40B4-BE49-F238E27FC236}">
                <a16:creationId xmlns:a16="http://schemas.microsoft.com/office/drawing/2014/main" id="{1DCBD2F6-932B-4416-9606-EE24BCB1F492}"/>
              </a:ext>
            </a:extLst>
          </p:cNvPr>
          <p:cNvSpPr txBox="1"/>
          <p:nvPr/>
        </p:nvSpPr>
        <p:spPr>
          <a:xfrm>
            <a:off x="139959" y="1998353"/>
            <a:ext cx="5956041" cy="2185214"/>
          </a:xfrm>
          <a:prstGeom prst="rect">
            <a:avLst/>
          </a:prstGeom>
          <a:noFill/>
        </p:spPr>
        <p:txBody>
          <a:bodyPr wrap="square">
            <a:spAutoFit/>
          </a:bodyPr>
          <a:lstStyle/>
          <a:p>
            <a:pPr algn="l"/>
            <a:r>
              <a:rPr lang="en-GB" sz="2400" b="0" i="0" u="none" strike="noStrike" baseline="0" dirty="0">
                <a:latin typeface="Helvetica" panose="020B0604020202020204" pitchFamily="34" charset="0"/>
              </a:rPr>
              <a:t>Increasing number of machines that sense </a:t>
            </a:r>
          </a:p>
          <a:p>
            <a:pPr algn="l"/>
            <a:r>
              <a:rPr lang="en-GB" sz="2400" b="0" i="0" u="none" strike="noStrike" baseline="0" dirty="0">
                <a:latin typeface="Helvetica" panose="020B0604020202020204" pitchFamily="34" charset="0"/>
              </a:rPr>
              <a:t>				</a:t>
            </a:r>
            <a:r>
              <a:rPr lang="en-GB" sz="3200" b="0" i="0" u="none" strike="noStrike" baseline="0" dirty="0">
                <a:latin typeface="Helvetica" panose="020B0604020202020204" pitchFamily="34" charset="0"/>
              </a:rPr>
              <a:t>×</a:t>
            </a:r>
            <a:r>
              <a:rPr lang="en-GB" sz="2400" b="0" i="0" u="none" strike="noStrike" baseline="0" dirty="0">
                <a:latin typeface="Helvetica" panose="020B0604020202020204" pitchFamily="34" charset="0"/>
              </a:rPr>
              <a:t>	</a:t>
            </a:r>
          </a:p>
          <a:p>
            <a:pPr algn="l"/>
            <a:r>
              <a:rPr lang="en-GB" sz="2400" b="0" i="0" u="none" strike="noStrike" baseline="0" dirty="0">
                <a:latin typeface="Helvetica" panose="020B0604020202020204" pitchFamily="34" charset="0"/>
              </a:rPr>
              <a:t>Data collected by each device</a:t>
            </a:r>
          </a:p>
          <a:p>
            <a:pPr algn="l"/>
            <a:r>
              <a:rPr lang="en-GB" sz="2400" dirty="0">
                <a:latin typeface="Helvetica" panose="020B0604020202020204" pitchFamily="34" charset="0"/>
              </a:rPr>
              <a:t>				</a:t>
            </a:r>
            <a:r>
              <a:rPr lang="en-GB" sz="3200" dirty="0">
                <a:latin typeface="Helvetica" panose="020B0604020202020204" pitchFamily="34" charset="0"/>
              </a:rPr>
              <a:t>=</a:t>
            </a:r>
            <a:r>
              <a:rPr lang="en-GB" sz="2400" b="0" i="0" u="none" strike="noStrike" baseline="0" dirty="0">
                <a:latin typeface="Helvetica" panose="020B0604020202020204" pitchFamily="34" charset="0"/>
              </a:rPr>
              <a:t> </a:t>
            </a:r>
          </a:p>
          <a:p>
            <a:pPr algn="l"/>
            <a:r>
              <a:rPr lang="en-GB" sz="2400" b="0" i="0" u="none" strike="noStrike" baseline="0" dirty="0">
                <a:latin typeface="Helvetica" panose="020B0604020202020204" pitchFamily="34" charset="0"/>
              </a:rPr>
              <a:t>Machines </a:t>
            </a:r>
            <a:r>
              <a:rPr lang="en-GB" sz="2400" b="0" i="0" u="none" strike="noStrike" baseline="0" dirty="0">
                <a:latin typeface="Wingdings-Regular"/>
              </a:rPr>
              <a:t> </a:t>
            </a:r>
            <a:r>
              <a:rPr lang="en-GB" sz="2400" b="0" i="0" u="none" strike="noStrike" baseline="0" dirty="0">
                <a:latin typeface="Helvetica" panose="020B0604020202020204" pitchFamily="34" charset="0"/>
              </a:rPr>
              <a:t>Biggest Source</a:t>
            </a:r>
            <a:endParaRPr lang="en-GB" sz="2400" dirty="0"/>
          </a:p>
        </p:txBody>
      </p:sp>
      <p:pic>
        <p:nvPicPr>
          <p:cNvPr id="25" name="Picture 6" descr="Amazon Echo Echo Dot 3rd Generation Charcoal - Office Depot">
            <a:extLst>
              <a:ext uri="{FF2B5EF4-FFF2-40B4-BE49-F238E27FC236}">
                <a16:creationId xmlns:a16="http://schemas.microsoft.com/office/drawing/2014/main" id="{102E90F1-EAFD-48CA-A3EB-82311CEA6B45}"/>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9912" b="19913"/>
          <a:stretch/>
        </p:blipFill>
        <p:spPr bwMode="auto">
          <a:xfrm>
            <a:off x="8330298" y="4832135"/>
            <a:ext cx="2329453" cy="186724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oT shoes can adapt to individual users and be controlled via a smartphone  - The Manufacturer">
            <a:extLst>
              <a:ext uri="{FF2B5EF4-FFF2-40B4-BE49-F238E27FC236}">
                <a16:creationId xmlns:a16="http://schemas.microsoft.com/office/drawing/2014/main" id="{B2998C96-23DA-4FD4-AED0-FC89E762DE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30183" y="4786566"/>
            <a:ext cx="3338844" cy="1905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797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iseño personalizado">
  <a:themeElements>
    <a:clrScheme name="Custom 12">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323232"/>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21824</TotalTime>
  <Words>3805</Words>
  <Application>Microsoft Macintosh PowerPoint</Application>
  <PresentationFormat>Widescreen</PresentationFormat>
  <Paragraphs>753</Paragraphs>
  <Slides>79</Slides>
  <Notes>75</Notes>
  <HiddenSlides>8</HiddenSlides>
  <MMClips>0</MMClips>
  <ScaleCrop>false</ScaleCrop>
  <HeadingPairs>
    <vt:vector size="8" baseType="variant">
      <vt:variant>
        <vt:lpstr>Fonts Used</vt:lpstr>
      </vt:variant>
      <vt:variant>
        <vt:i4>19</vt:i4>
      </vt:variant>
      <vt:variant>
        <vt:lpstr>Theme</vt:lpstr>
      </vt:variant>
      <vt:variant>
        <vt:i4>5</vt:i4>
      </vt:variant>
      <vt:variant>
        <vt:lpstr>Embedded OLE Servers</vt:lpstr>
      </vt:variant>
      <vt:variant>
        <vt:i4>0</vt:i4>
      </vt:variant>
      <vt:variant>
        <vt:lpstr>Slide Titles</vt:lpstr>
      </vt:variant>
      <vt:variant>
        <vt:i4>79</vt:i4>
      </vt:variant>
    </vt:vector>
  </HeadingPairs>
  <TitlesOfParts>
    <vt:vector size="103" baseType="lpstr">
      <vt:lpstr>Arial</vt:lpstr>
      <vt:lpstr>Calibri</vt:lpstr>
      <vt:lpstr>Calibri Light</vt:lpstr>
      <vt:lpstr>Comic Sans MS</vt:lpstr>
      <vt:lpstr>Consolas</vt:lpstr>
      <vt:lpstr>Courier New</vt:lpstr>
      <vt:lpstr>FontAwesome</vt:lpstr>
      <vt:lpstr>Helvetica</vt:lpstr>
      <vt:lpstr>Lato</vt:lpstr>
      <vt:lpstr>Lato Regular</vt:lpstr>
      <vt:lpstr>Montserrat</vt:lpstr>
      <vt:lpstr>Raleway</vt:lpstr>
      <vt:lpstr>Raleway Black</vt:lpstr>
      <vt:lpstr>Raleway Light</vt:lpstr>
      <vt:lpstr>Rockwell</vt:lpstr>
      <vt:lpstr>Times</vt:lpstr>
      <vt:lpstr>Times New Roman</vt:lpstr>
      <vt:lpstr>Wingdings</vt:lpstr>
      <vt:lpstr>Wingdings-Regular</vt:lpstr>
      <vt:lpstr>Diseño personalizado</vt:lpstr>
      <vt:lpstr>2_Diseño personalizado</vt:lpstr>
      <vt:lpstr>1_Diseño personalizado</vt:lpstr>
      <vt:lpstr>3_Diseño personalizado</vt:lpstr>
      <vt:lpstr>5_Diseño personalizado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Debashis Borgohain</dc:creator>
  <cp:lastModifiedBy>Dev Jha</cp:lastModifiedBy>
  <cp:revision>1287</cp:revision>
  <dcterms:created xsi:type="dcterms:W3CDTF">2019-08-22T08:21:15Z</dcterms:created>
  <dcterms:modified xsi:type="dcterms:W3CDTF">2023-11-04T14:19:46Z</dcterms:modified>
</cp:coreProperties>
</file>